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</p:sldIdLst>
  <p:sldSz cx="18288000" cy="10287000"/>
  <p:notesSz cx="6858000" cy="9144000"/>
  <p:embeddedFontLst>
    <p:embeddedFont>
      <p:font typeface="Great Vibes" charset="1" panose="02000507080000020002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inzel" charset="1" panose="00000500000000000000"/>
      <p:regular r:id="rId11"/>
    </p:embeddedFont>
    <p:embeddedFont>
      <p:font typeface="Cinzel Bold" charset="1" panose="00000800000000000000"/>
      <p:regular r:id="rId12"/>
    </p:embeddedFont>
    <p:embeddedFont>
      <p:font typeface="Arima Madurai Medium" charset="1" panose="00000600000000000000"/>
      <p:regular r:id="rId13"/>
    </p:embeddedFont>
    <p:embeddedFont>
      <p:font typeface="Arima Madurai Medium Bold" charset="1" panose="00000800000000000000"/>
      <p:regular r:id="rId14"/>
    </p:embeddedFont>
    <p:embeddedFont>
      <p:font typeface="Arima Madurai Medium Italics" charset="1" panose="00000600000000000000"/>
      <p:regular r:id="rId15"/>
    </p:embeddedFont>
    <p:embeddedFont>
      <p:font typeface="Arima Madurai Medium Bold Italics" charset="1" panose="00000800000000000000"/>
      <p:regular r:id="rId16"/>
    </p:embeddedFont>
    <p:embeddedFont>
      <p:font typeface="Arima Madurai Extra Bold" charset="1" panose="00000900000000000000"/>
      <p:regular r:id="rId17"/>
    </p:embeddedFont>
    <p:embeddedFont>
      <p:font typeface="Arima Madurai Extra Bold Bold" charset="1" panose="00000A00000000000000"/>
      <p:regular r:id="rId18"/>
    </p:embeddedFont>
    <p:embeddedFont>
      <p:font typeface="Arima Madurai Extra Bold Italics" charset="1" panose="00000900000000000000"/>
      <p:regular r:id="rId19"/>
    </p:embeddedFont>
    <p:embeddedFont>
      <p:font typeface="Arima Madurai Extra Bold Bold Italics" charset="1" panose="00000A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46" Target="slides/slide26.xml" Type="http://schemas.openxmlformats.org/officeDocument/2006/relationships/slide"/><Relationship Id="rId47" Target="slides/slide27.xml" Type="http://schemas.openxmlformats.org/officeDocument/2006/relationships/slide"/><Relationship Id="rId48" Target="slides/slide28.xml" Type="http://schemas.openxmlformats.org/officeDocument/2006/relationships/slide"/><Relationship Id="rId49" Target="slides/slide29.xml" Type="http://schemas.openxmlformats.org/officeDocument/2006/relationships/slide"/><Relationship Id="rId5" Target="tableStyles.xml" Type="http://schemas.openxmlformats.org/officeDocument/2006/relationships/tableStyles"/><Relationship Id="rId50" Target="slides/slide30.xml" Type="http://schemas.openxmlformats.org/officeDocument/2006/relationships/slide"/><Relationship Id="rId51" Target="slides/slide31.xml" Type="http://schemas.openxmlformats.org/officeDocument/2006/relationships/slide"/><Relationship Id="rId52" Target="slides/slide32.xml" Type="http://schemas.openxmlformats.org/officeDocument/2006/relationships/slide"/><Relationship Id="rId53" Target="slides/slide33.xml" Type="http://schemas.openxmlformats.org/officeDocument/2006/relationships/slide"/><Relationship Id="rId54" Target="slides/slide34.xml" Type="http://schemas.openxmlformats.org/officeDocument/2006/relationships/slide"/><Relationship Id="rId55" Target="slides/slide35.xml" Type="http://schemas.openxmlformats.org/officeDocument/2006/relationships/slide"/><Relationship Id="rId56" Target="slides/slide36.xml" Type="http://schemas.openxmlformats.org/officeDocument/2006/relationships/slide"/><Relationship Id="rId57" Target="slides/slide37.xml" Type="http://schemas.openxmlformats.org/officeDocument/2006/relationships/slide"/><Relationship Id="rId58" Target="slides/slide38.xml" Type="http://schemas.openxmlformats.org/officeDocument/2006/relationships/slide"/><Relationship Id="rId59" Target="slides/slide39.xml" Type="http://schemas.openxmlformats.org/officeDocument/2006/relationships/slide"/><Relationship Id="rId6" Target="fonts/font6.fntdata" Type="http://schemas.openxmlformats.org/officeDocument/2006/relationships/font"/><Relationship Id="rId60" Target="slides/slide40.xml" Type="http://schemas.openxmlformats.org/officeDocument/2006/relationships/slide"/><Relationship Id="rId61" Target="slides/slide41.xml" Type="http://schemas.openxmlformats.org/officeDocument/2006/relationships/slide"/><Relationship Id="rId62" Target="slides/slide42.xml" Type="http://schemas.openxmlformats.org/officeDocument/2006/relationships/slide"/><Relationship Id="rId63" Target="slides/slide43.xml" Type="http://schemas.openxmlformats.org/officeDocument/2006/relationships/slide"/><Relationship Id="rId64" Target="slides/slide44.xml" Type="http://schemas.openxmlformats.org/officeDocument/2006/relationships/slide"/><Relationship Id="rId65" Target="slides/slide45.xml" Type="http://schemas.openxmlformats.org/officeDocument/2006/relationships/slide"/><Relationship Id="rId66" Target="slides/slide46.xml" Type="http://schemas.openxmlformats.org/officeDocument/2006/relationships/slide"/><Relationship Id="rId67" Target="slides/slide47.xml" Type="http://schemas.openxmlformats.org/officeDocument/2006/relationships/slide"/><Relationship Id="rId68" Target="slides/slide48.xml" Type="http://schemas.openxmlformats.org/officeDocument/2006/relationships/slide"/><Relationship Id="rId69" Target="slides/slide49.xml" Type="http://schemas.openxmlformats.org/officeDocument/2006/relationships/slide"/><Relationship Id="rId7" Target="fonts/font7.fntdata" Type="http://schemas.openxmlformats.org/officeDocument/2006/relationships/font"/><Relationship Id="rId70" Target="slides/slide50.xml" Type="http://schemas.openxmlformats.org/officeDocument/2006/relationships/slide"/><Relationship Id="rId71" Target="slides/slide51.xml" Type="http://schemas.openxmlformats.org/officeDocument/2006/relationships/slide"/><Relationship Id="rId72" Target="slides/slide5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svg" Type="http://schemas.openxmlformats.org/officeDocument/2006/relationships/image"/><Relationship Id="rId4" Target="../media/image3.sv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sv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svg" Type="http://schemas.openxmlformats.org/officeDocument/2006/relationships/image"/><Relationship Id="rId3" Target="../media/image29.svg" Type="http://schemas.openxmlformats.org/officeDocument/2006/relationships/image"/><Relationship Id="rId4" Target="../media/image30.svg" Type="http://schemas.openxmlformats.org/officeDocument/2006/relationships/image"/><Relationship Id="rId5" Target="../media/image31.svg" Type="http://schemas.openxmlformats.org/officeDocument/2006/relationships/image"/><Relationship Id="rId6" Target="../media/image2.sv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sv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svg" Type="http://schemas.openxmlformats.org/officeDocument/2006/relationships/image"/><Relationship Id="rId3" Target="../media/image29.svg" Type="http://schemas.openxmlformats.org/officeDocument/2006/relationships/image"/><Relationship Id="rId4" Target="../media/image30.svg" Type="http://schemas.openxmlformats.org/officeDocument/2006/relationships/image"/><Relationship Id="rId5" Target="../media/image31.svg" Type="http://schemas.openxmlformats.org/officeDocument/2006/relationships/image"/><Relationship Id="rId6" Target="../media/image2.sv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sv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Relationship Id="rId3" Target="../media/image6.sv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svg" Type="http://schemas.openxmlformats.org/officeDocument/2006/relationships/image"/><Relationship Id="rId5" Target="../media/image48.svg" Type="http://schemas.openxmlformats.org/officeDocument/2006/relationships/image"/><Relationship Id="rId6" Target="../media/image49.svg" Type="http://schemas.openxmlformats.org/officeDocument/2006/relationships/image"/><Relationship Id="rId7" Target="../media/image50.svg" Type="http://schemas.openxmlformats.org/officeDocument/2006/relationships/image"/><Relationship Id="rId8" Target="../media/image51.sv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8.svg" Type="http://schemas.openxmlformats.org/officeDocument/2006/relationships/image"/><Relationship Id="rId3" Target="../media/image9.svg" Type="http://schemas.openxmlformats.org/officeDocument/2006/relationships/image"/><Relationship Id="rId4" Target="../media/image10.svg" Type="http://schemas.openxmlformats.org/officeDocument/2006/relationships/image"/><Relationship Id="rId5" Target="../media/image11.svg" Type="http://schemas.openxmlformats.org/officeDocument/2006/relationships/image"/><Relationship Id="rId6" Target="../media/image12.svg" Type="http://schemas.openxmlformats.org/officeDocument/2006/relationships/image"/><Relationship Id="rId7" Target="../media/image13.svg" Type="http://schemas.openxmlformats.org/officeDocument/2006/relationships/image"/><Relationship Id="rId8" Target="../media/image14.sv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svg" Type="http://schemas.openxmlformats.org/officeDocument/2006/relationships/image"/><Relationship Id="rId3" Target="../media/image63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svg" Type="http://schemas.openxmlformats.org/officeDocument/2006/relationships/image"/><Relationship Id="rId3" Target="../media/image19.svg" Type="http://schemas.openxmlformats.org/officeDocument/2006/relationships/image"/><Relationship Id="rId4" Target="../media/image20.sv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4.sv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svg" Type="http://schemas.openxmlformats.org/officeDocument/2006/relationships/image"/><Relationship Id="rId3" Target="../media/image29.svg" Type="http://schemas.openxmlformats.org/officeDocument/2006/relationships/image"/><Relationship Id="rId4" Target="../media/image30.svg" Type="http://schemas.openxmlformats.org/officeDocument/2006/relationships/image"/><Relationship Id="rId5" Target="../media/image31.svg" Type="http://schemas.openxmlformats.org/officeDocument/2006/relationships/image"/><Relationship Id="rId6" Target="../media/image2.svg" Type="http://schemas.openxmlformats.org/officeDocument/2006/relationships/image"/><Relationship Id="rId7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121" y="884102"/>
            <a:ext cx="15213771" cy="1511445"/>
            <a:chOff x="0" y="0"/>
            <a:chExt cx="73067314" cy="7259029"/>
          </a:xfrm>
        </p:grpSpPr>
        <p:sp>
          <p:nvSpPr>
            <p:cNvPr name="Freeform 3" id="3"/>
            <p:cNvSpPr/>
            <p:nvPr/>
          </p:nvSpPr>
          <p:spPr>
            <a:xfrm>
              <a:off x="72390" y="72390"/>
              <a:ext cx="72922534" cy="7114249"/>
            </a:xfrm>
            <a:custGeom>
              <a:avLst/>
              <a:gdLst/>
              <a:ahLst/>
              <a:cxnLst/>
              <a:rect r="r" b="b" t="t" l="l"/>
              <a:pathLst>
                <a:path h="7114249" w="72922534">
                  <a:moveTo>
                    <a:pt x="0" y="0"/>
                  </a:moveTo>
                  <a:lnTo>
                    <a:pt x="72922534" y="0"/>
                  </a:lnTo>
                  <a:lnTo>
                    <a:pt x="72922534" y="7114249"/>
                  </a:lnTo>
                  <a:lnTo>
                    <a:pt x="0" y="7114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73067317" cy="7259029"/>
            </a:xfrm>
            <a:custGeom>
              <a:avLst/>
              <a:gdLst/>
              <a:ahLst/>
              <a:cxnLst/>
              <a:rect r="r" b="b" t="t" l="l"/>
              <a:pathLst>
                <a:path h="7259029" w="73067317">
                  <a:moveTo>
                    <a:pt x="72922532" y="7114249"/>
                  </a:moveTo>
                  <a:lnTo>
                    <a:pt x="73067317" y="7114249"/>
                  </a:lnTo>
                  <a:lnTo>
                    <a:pt x="73067317" y="7259029"/>
                  </a:lnTo>
                  <a:lnTo>
                    <a:pt x="72922532" y="7259029"/>
                  </a:lnTo>
                  <a:lnTo>
                    <a:pt x="72922532" y="711424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114249"/>
                  </a:lnTo>
                  <a:lnTo>
                    <a:pt x="0" y="7114249"/>
                  </a:lnTo>
                  <a:lnTo>
                    <a:pt x="0" y="144780"/>
                  </a:lnTo>
                  <a:close/>
                  <a:moveTo>
                    <a:pt x="0" y="7114249"/>
                  </a:moveTo>
                  <a:lnTo>
                    <a:pt x="144780" y="7114249"/>
                  </a:lnTo>
                  <a:lnTo>
                    <a:pt x="144780" y="7259029"/>
                  </a:lnTo>
                  <a:lnTo>
                    <a:pt x="0" y="7259029"/>
                  </a:lnTo>
                  <a:lnTo>
                    <a:pt x="0" y="7114249"/>
                  </a:lnTo>
                  <a:close/>
                  <a:moveTo>
                    <a:pt x="72922532" y="144780"/>
                  </a:moveTo>
                  <a:lnTo>
                    <a:pt x="73067317" y="144780"/>
                  </a:lnTo>
                  <a:lnTo>
                    <a:pt x="73067317" y="7114249"/>
                  </a:lnTo>
                  <a:lnTo>
                    <a:pt x="72922532" y="7114249"/>
                  </a:lnTo>
                  <a:lnTo>
                    <a:pt x="72922532" y="144780"/>
                  </a:lnTo>
                  <a:close/>
                  <a:moveTo>
                    <a:pt x="144780" y="7114249"/>
                  </a:moveTo>
                  <a:lnTo>
                    <a:pt x="72922532" y="7114249"/>
                  </a:lnTo>
                  <a:lnTo>
                    <a:pt x="72922532" y="7259029"/>
                  </a:lnTo>
                  <a:lnTo>
                    <a:pt x="144780" y="7259029"/>
                  </a:lnTo>
                  <a:lnTo>
                    <a:pt x="144780" y="7114249"/>
                  </a:lnTo>
                  <a:close/>
                  <a:moveTo>
                    <a:pt x="72922532" y="0"/>
                  </a:moveTo>
                  <a:lnTo>
                    <a:pt x="73067317" y="0"/>
                  </a:lnTo>
                  <a:lnTo>
                    <a:pt x="73067317" y="144780"/>
                  </a:lnTo>
                  <a:lnTo>
                    <a:pt x="72922532" y="144780"/>
                  </a:lnTo>
                  <a:lnTo>
                    <a:pt x="729225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2922532" y="0"/>
                  </a:lnTo>
                  <a:lnTo>
                    <a:pt x="729225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721957" y="865972"/>
            <a:ext cx="14844086" cy="139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54"/>
              </a:lnSpc>
            </a:pPr>
            <a:r>
              <a:rPr lang="en-US" sz="8181">
                <a:solidFill>
                  <a:srgbClr val="FFFFFF"/>
                </a:solidFill>
                <a:latin typeface="Cinzel"/>
              </a:rPr>
              <a:t>object oriented paradigm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168537" y="3362921"/>
            <a:ext cx="9723701" cy="3581815"/>
            <a:chOff x="0" y="0"/>
            <a:chExt cx="5247929" cy="193312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247929" cy="1933123"/>
            </a:xfrm>
            <a:custGeom>
              <a:avLst/>
              <a:gdLst/>
              <a:ahLst/>
              <a:cxnLst/>
              <a:rect r="r" b="b" t="t" l="l"/>
              <a:pathLst>
                <a:path h="1933123" w="5247929">
                  <a:moveTo>
                    <a:pt x="0" y="0"/>
                  </a:moveTo>
                  <a:lnTo>
                    <a:pt x="0" y="1933123"/>
                  </a:lnTo>
                  <a:lnTo>
                    <a:pt x="5247929" y="1933123"/>
                  </a:lnTo>
                  <a:lnTo>
                    <a:pt x="5247929" y="0"/>
                  </a:lnTo>
                  <a:lnTo>
                    <a:pt x="0" y="0"/>
                  </a:lnTo>
                  <a:close/>
                  <a:moveTo>
                    <a:pt x="5186969" y="1872163"/>
                  </a:moveTo>
                  <a:lnTo>
                    <a:pt x="59690" y="1872163"/>
                  </a:lnTo>
                  <a:lnTo>
                    <a:pt x="59690" y="59690"/>
                  </a:lnTo>
                  <a:lnTo>
                    <a:pt x="5186969" y="59690"/>
                  </a:lnTo>
                  <a:lnTo>
                    <a:pt x="5186969" y="1872163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53972" y="3807475"/>
            <a:ext cx="8830814" cy="2672050"/>
            <a:chOff x="0" y="0"/>
            <a:chExt cx="42411827" cy="12833078"/>
          </a:xfrm>
        </p:grpSpPr>
        <p:sp>
          <p:nvSpPr>
            <p:cNvPr name="Freeform 9" id="9"/>
            <p:cNvSpPr/>
            <p:nvPr/>
          </p:nvSpPr>
          <p:spPr>
            <a:xfrm>
              <a:off x="72390" y="72390"/>
              <a:ext cx="42267047" cy="12688298"/>
            </a:xfrm>
            <a:custGeom>
              <a:avLst/>
              <a:gdLst/>
              <a:ahLst/>
              <a:cxnLst/>
              <a:rect r="r" b="b" t="t" l="l"/>
              <a:pathLst>
                <a:path h="12688298" w="42267047">
                  <a:moveTo>
                    <a:pt x="0" y="0"/>
                  </a:moveTo>
                  <a:lnTo>
                    <a:pt x="42267047" y="0"/>
                  </a:lnTo>
                  <a:lnTo>
                    <a:pt x="42267047" y="12688298"/>
                  </a:lnTo>
                  <a:lnTo>
                    <a:pt x="0" y="12688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42411827" cy="12833078"/>
            </a:xfrm>
            <a:custGeom>
              <a:avLst/>
              <a:gdLst/>
              <a:ahLst/>
              <a:cxnLst/>
              <a:rect r="r" b="b" t="t" l="l"/>
              <a:pathLst>
                <a:path h="12833078" w="42411827">
                  <a:moveTo>
                    <a:pt x="42267048" y="12688298"/>
                  </a:moveTo>
                  <a:lnTo>
                    <a:pt x="42411827" y="12688298"/>
                  </a:lnTo>
                  <a:lnTo>
                    <a:pt x="42411827" y="12833078"/>
                  </a:lnTo>
                  <a:lnTo>
                    <a:pt x="42267048" y="12833078"/>
                  </a:lnTo>
                  <a:lnTo>
                    <a:pt x="42267048" y="1268829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688298"/>
                  </a:lnTo>
                  <a:lnTo>
                    <a:pt x="0" y="12688298"/>
                  </a:lnTo>
                  <a:lnTo>
                    <a:pt x="0" y="144780"/>
                  </a:lnTo>
                  <a:close/>
                  <a:moveTo>
                    <a:pt x="0" y="12688298"/>
                  </a:moveTo>
                  <a:lnTo>
                    <a:pt x="144780" y="12688298"/>
                  </a:lnTo>
                  <a:lnTo>
                    <a:pt x="144780" y="12833078"/>
                  </a:lnTo>
                  <a:lnTo>
                    <a:pt x="0" y="12833078"/>
                  </a:lnTo>
                  <a:lnTo>
                    <a:pt x="0" y="12688298"/>
                  </a:lnTo>
                  <a:close/>
                  <a:moveTo>
                    <a:pt x="42267048" y="144780"/>
                  </a:moveTo>
                  <a:lnTo>
                    <a:pt x="42411827" y="144780"/>
                  </a:lnTo>
                  <a:lnTo>
                    <a:pt x="42411827" y="12688298"/>
                  </a:lnTo>
                  <a:lnTo>
                    <a:pt x="42267048" y="12688298"/>
                  </a:lnTo>
                  <a:lnTo>
                    <a:pt x="42267048" y="144780"/>
                  </a:lnTo>
                  <a:close/>
                  <a:moveTo>
                    <a:pt x="144780" y="12688298"/>
                  </a:moveTo>
                  <a:lnTo>
                    <a:pt x="42267048" y="12688298"/>
                  </a:lnTo>
                  <a:lnTo>
                    <a:pt x="42267048" y="12833078"/>
                  </a:lnTo>
                  <a:lnTo>
                    <a:pt x="144780" y="12833078"/>
                  </a:lnTo>
                  <a:lnTo>
                    <a:pt x="144780" y="12688298"/>
                  </a:lnTo>
                  <a:close/>
                  <a:moveTo>
                    <a:pt x="42267048" y="0"/>
                  </a:moveTo>
                  <a:lnTo>
                    <a:pt x="42411827" y="0"/>
                  </a:lnTo>
                  <a:lnTo>
                    <a:pt x="42411827" y="144780"/>
                  </a:lnTo>
                  <a:lnTo>
                    <a:pt x="42267048" y="144780"/>
                  </a:lnTo>
                  <a:lnTo>
                    <a:pt x="4226704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267048" y="0"/>
                  </a:lnTo>
                  <a:lnTo>
                    <a:pt x="4226704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484786" y="5174971"/>
            <a:ext cx="5422919" cy="6263436"/>
            <a:chOff x="0" y="0"/>
            <a:chExt cx="7230559" cy="835124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394560"/>
              <a:ext cx="7230559" cy="5956689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133955" y="0"/>
              <a:ext cx="2962649" cy="3182533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0" y="5300382"/>
            <a:ext cx="5348458" cy="5701197"/>
            <a:chOff x="0" y="0"/>
            <a:chExt cx="7131277" cy="7601596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11711" y="0"/>
              <a:ext cx="2922463" cy="4698238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3245034"/>
              <a:ext cx="7131277" cy="4356562"/>
            </a:xfrm>
            <a:prstGeom prst="rect">
              <a:avLst/>
            </a:prstGeom>
          </p:spPr>
        </p:pic>
      </p:grpSp>
      <p:sp>
        <p:nvSpPr>
          <p:cNvPr name="TextBox 17" id="17"/>
          <p:cNvSpPr txBox="true"/>
          <p:nvPr/>
        </p:nvSpPr>
        <p:spPr>
          <a:xfrm rot="0">
            <a:off x="4963330" y="4060190"/>
            <a:ext cx="8294724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Cinzel"/>
              </a:rPr>
              <a:t>invention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7787951" y="2313278"/>
            <a:ext cx="18942699" cy="60975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405" r="0" b="3413"/>
          <a:stretch>
            <a:fillRect/>
          </a:stretch>
        </p:blipFill>
        <p:spPr>
          <a:xfrm flipH="false" flipV="false" rot="0">
            <a:off x="5297631" y="691723"/>
            <a:ext cx="7691574" cy="88803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335160" y="2483665"/>
            <a:ext cx="18684906" cy="60145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956097" y="348246"/>
            <a:ext cx="8375806" cy="9590508"/>
            <a:chOff x="0" y="0"/>
            <a:chExt cx="4520463" cy="517604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520463" cy="5176044"/>
            </a:xfrm>
            <a:custGeom>
              <a:avLst/>
              <a:gdLst/>
              <a:ahLst/>
              <a:cxnLst/>
              <a:rect r="r" b="b" t="t" l="l"/>
              <a:pathLst>
                <a:path h="5176044" w="4520463">
                  <a:moveTo>
                    <a:pt x="0" y="0"/>
                  </a:moveTo>
                  <a:lnTo>
                    <a:pt x="0" y="5176044"/>
                  </a:lnTo>
                  <a:lnTo>
                    <a:pt x="4520463" y="5176044"/>
                  </a:lnTo>
                  <a:lnTo>
                    <a:pt x="4520463" y="0"/>
                  </a:lnTo>
                  <a:lnTo>
                    <a:pt x="0" y="0"/>
                  </a:lnTo>
                  <a:close/>
                  <a:moveTo>
                    <a:pt x="4459503" y="5115084"/>
                  </a:moveTo>
                  <a:lnTo>
                    <a:pt x="59690" y="5115084"/>
                  </a:lnTo>
                  <a:lnTo>
                    <a:pt x="59690" y="59690"/>
                  </a:lnTo>
                  <a:lnTo>
                    <a:pt x="4459503" y="59690"/>
                  </a:lnTo>
                  <a:lnTo>
                    <a:pt x="4459503" y="5115084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1760" y="4328808"/>
            <a:ext cx="17128765" cy="5472140"/>
            <a:chOff x="0" y="0"/>
            <a:chExt cx="9921437" cy="316960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921437" cy="3169609"/>
            </a:xfrm>
            <a:custGeom>
              <a:avLst/>
              <a:gdLst/>
              <a:ahLst/>
              <a:cxnLst/>
              <a:rect r="r" b="b" t="t" l="l"/>
              <a:pathLst>
                <a:path h="3169609" w="9921437">
                  <a:moveTo>
                    <a:pt x="0" y="0"/>
                  </a:moveTo>
                  <a:lnTo>
                    <a:pt x="0" y="3169609"/>
                  </a:lnTo>
                  <a:lnTo>
                    <a:pt x="9921437" y="3169609"/>
                  </a:lnTo>
                  <a:lnTo>
                    <a:pt x="9921437" y="0"/>
                  </a:lnTo>
                  <a:lnTo>
                    <a:pt x="0" y="0"/>
                  </a:lnTo>
                  <a:close/>
                  <a:moveTo>
                    <a:pt x="9860477" y="3108649"/>
                  </a:moveTo>
                  <a:lnTo>
                    <a:pt x="59690" y="3108649"/>
                  </a:lnTo>
                  <a:lnTo>
                    <a:pt x="59690" y="59690"/>
                  </a:lnTo>
                  <a:lnTo>
                    <a:pt x="9860477" y="59690"/>
                  </a:lnTo>
                  <a:lnTo>
                    <a:pt x="9860477" y="3108649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00584" y="4800194"/>
            <a:ext cx="16751116" cy="447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5260" indent="-342630" lvl="1">
              <a:lnSpc>
                <a:spcPts val="4443"/>
              </a:lnSpc>
              <a:buFont typeface="Arial"/>
              <a:buChar char="•"/>
            </a:pPr>
            <a:r>
              <a:rPr lang="en-US" sz="3173">
                <a:solidFill>
                  <a:srgbClr val="FFFFFF"/>
                </a:solidFill>
                <a:latin typeface="Arima Madurai Medium"/>
              </a:rPr>
              <a:t>Register in the database to create Account by entering New username and passwords.</a:t>
            </a:r>
          </a:p>
          <a:p>
            <a:pPr marL="685260" indent="-342630" lvl="1">
              <a:lnSpc>
                <a:spcPts val="4443"/>
              </a:lnSpc>
              <a:buFont typeface="Arial"/>
              <a:buChar char="•"/>
            </a:pPr>
            <a:r>
              <a:rPr lang="en-US" sz="3173">
                <a:solidFill>
                  <a:srgbClr val="FFFFFF"/>
                </a:solidFill>
                <a:latin typeface="Arima Madurai Medium"/>
              </a:rPr>
              <a:t>Then login using credentials and add  the details of the invention.</a:t>
            </a:r>
          </a:p>
          <a:p>
            <a:pPr marL="685260" indent="-342630" lvl="1">
              <a:lnSpc>
                <a:spcPts val="4443"/>
              </a:lnSpc>
              <a:buFont typeface="Arial"/>
              <a:buChar char="•"/>
            </a:pPr>
            <a:r>
              <a:rPr lang="en-US" sz="3173">
                <a:solidFill>
                  <a:srgbClr val="FFFFFF"/>
                </a:solidFill>
                <a:latin typeface="Arima Madurai Medium"/>
              </a:rPr>
              <a:t>View the invention details , Awards , Nominations , Results.</a:t>
            </a:r>
          </a:p>
          <a:p>
            <a:pPr marL="685260" indent="-342630" lvl="1">
              <a:lnSpc>
                <a:spcPts val="4443"/>
              </a:lnSpc>
              <a:buFont typeface="Arial"/>
              <a:buChar char="•"/>
            </a:pPr>
            <a:r>
              <a:rPr lang="en-US" sz="3173">
                <a:solidFill>
                  <a:srgbClr val="FFFFFF"/>
                </a:solidFill>
                <a:latin typeface="Arima Madurai Medium"/>
              </a:rPr>
              <a:t>Inventor can create the account in the database to register the inventions.</a:t>
            </a:r>
          </a:p>
          <a:p>
            <a:pPr marL="685260" indent="-342630" lvl="1">
              <a:lnSpc>
                <a:spcPts val="4443"/>
              </a:lnSpc>
              <a:buFont typeface="Arial"/>
              <a:buChar char="•"/>
            </a:pPr>
            <a:r>
              <a:rPr lang="en-US" sz="3173">
                <a:solidFill>
                  <a:srgbClr val="FFFFFF"/>
                </a:solidFill>
                <a:latin typeface="Arima Madurai Medium"/>
              </a:rPr>
              <a:t>Succesfully after registered and login we get the option to add invention to the data base.</a:t>
            </a:r>
          </a:p>
          <a:p>
            <a:pPr marL="685260" indent="-342630" lvl="1">
              <a:lnSpc>
                <a:spcPts val="4443"/>
              </a:lnSpc>
              <a:buFont typeface="Arial"/>
              <a:buChar char="•"/>
            </a:pPr>
            <a:r>
              <a:rPr lang="en-US" sz="3173">
                <a:solidFill>
                  <a:srgbClr val="FFFFFF"/>
                </a:solidFill>
                <a:latin typeface="Arima Madurai Medium"/>
              </a:rPr>
              <a:t>Inventor can also see the invention details thathave enclosed while registered in the data base.</a:t>
            </a:r>
          </a:p>
          <a:p>
            <a:pPr marL="685260" indent="-342630" lvl="1">
              <a:lnSpc>
                <a:spcPts val="4443"/>
              </a:lnSpc>
              <a:buFont typeface="Arial"/>
              <a:buChar char="•"/>
            </a:pPr>
            <a:r>
              <a:rPr lang="en-US" sz="3173">
                <a:solidFill>
                  <a:srgbClr val="FFFFFF"/>
                </a:solidFill>
                <a:latin typeface="Arima Madurai Medium"/>
              </a:rPr>
              <a:t>Inventor also can view the results of invention.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853856" y="474840"/>
            <a:ext cx="4282062" cy="2105282"/>
            <a:chOff x="0" y="0"/>
            <a:chExt cx="38337329" cy="18848606"/>
          </a:xfrm>
        </p:grpSpPr>
        <p:sp>
          <p:nvSpPr>
            <p:cNvPr name="Freeform 6" id="6"/>
            <p:cNvSpPr/>
            <p:nvPr/>
          </p:nvSpPr>
          <p:spPr>
            <a:xfrm>
              <a:off x="72390" y="72390"/>
              <a:ext cx="38192549" cy="18703825"/>
            </a:xfrm>
            <a:custGeom>
              <a:avLst/>
              <a:gdLst/>
              <a:ahLst/>
              <a:cxnLst/>
              <a:rect r="r" b="b" t="t" l="l"/>
              <a:pathLst>
                <a:path h="18703825" w="38192549">
                  <a:moveTo>
                    <a:pt x="0" y="0"/>
                  </a:moveTo>
                  <a:lnTo>
                    <a:pt x="38192549" y="0"/>
                  </a:lnTo>
                  <a:lnTo>
                    <a:pt x="38192549" y="18703825"/>
                  </a:lnTo>
                  <a:lnTo>
                    <a:pt x="0" y="18703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38337328" cy="18848606"/>
            </a:xfrm>
            <a:custGeom>
              <a:avLst/>
              <a:gdLst/>
              <a:ahLst/>
              <a:cxnLst/>
              <a:rect r="r" b="b" t="t" l="l"/>
              <a:pathLst>
                <a:path h="18848606" w="38337328">
                  <a:moveTo>
                    <a:pt x="38192549" y="18703826"/>
                  </a:moveTo>
                  <a:lnTo>
                    <a:pt x="38337328" y="18703826"/>
                  </a:lnTo>
                  <a:lnTo>
                    <a:pt x="38337328" y="18848606"/>
                  </a:lnTo>
                  <a:lnTo>
                    <a:pt x="38192549" y="18848606"/>
                  </a:lnTo>
                  <a:lnTo>
                    <a:pt x="38192549" y="1870382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03826"/>
                  </a:lnTo>
                  <a:lnTo>
                    <a:pt x="0" y="18703826"/>
                  </a:lnTo>
                  <a:lnTo>
                    <a:pt x="0" y="144780"/>
                  </a:lnTo>
                  <a:close/>
                  <a:moveTo>
                    <a:pt x="0" y="18703826"/>
                  </a:moveTo>
                  <a:lnTo>
                    <a:pt x="144780" y="18703826"/>
                  </a:lnTo>
                  <a:lnTo>
                    <a:pt x="144780" y="18848606"/>
                  </a:lnTo>
                  <a:lnTo>
                    <a:pt x="0" y="18848606"/>
                  </a:lnTo>
                  <a:lnTo>
                    <a:pt x="0" y="18703826"/>
                  </a:lnTo>
                  <a:close/>
                  <a:moveTo>
                    <a:pt x="38192549" y="144780"/>
                  </a:moveTo>
                  <a:lnTo>
                    <a:pt x="38337328" y="144780"/>
                  </a:lnTo>
                  <a:lnTo>
                    <a:pt x="38337328" y="18703826"/>
                  </a:lnTo>
                  <a:lnTo>
                    <a:pt x="38192549" y="18703826"/>
                  </a:lnTo>
                  <a:lnTo>
                    <a:pt x="38192549" y="144780"/>
                  </a:lnTo>
                  <a:close/>
                  <a:moveTo>
                    <a:pt x="144780" y="18703826"/>
                  </a:moveTo>
                  <a:lnTo>
                    <a:pt x="38192549" y="18703826"/>
                  </a:lnTo>
                  <a:lnTo>
                    <a:pt x="38192549" y="18848606"/>
                  </a:lnTo>
                  <a:lnTo>
                    <a:pt x="144780" y="18848606"/>
                  </a:lnTo>
                  <a:lnTo>
                    <a:pt x="144780" y="18703826"/>
                  </a:lnTo>
                  <a:close/>
                  <a:moveTo>
                    <a:pt x="38192549" y="0"/>
                  </a:moveTo>
                  <a:lnTo>
                    <a:pt x="38337328" y="0"/>
                  </a:lnTo>
                  <a:lnTo>
                    <a:pt x="38337328" y="144780"/>
                  </a:lnTo>
                  <a:lnTo>
                    <a:pt x="38192549" y="144780"/>
                  </a:lnTo>
                  <a:lnTo>
                    <a:pt x="3819254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192549" y="0"/>
                  </a:lnTo>
                  <a:lnTo>
                    <a:pt x="3819254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11760" y="183344"/>
            <a:ext cx="3227004" cy="3504331"/>
            <a:chOff x="0" y="0"/>
            <a:chExt cx="4302672" cy="467244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4414" y="0"/>
              <a:ext cx="2031903" cy="2467311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0" y="1731202"/>
              <a:ext cx="4302672" cy="2941240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2676454" y="838878"/>
            <a:ext cx="2636866" cy="1377206"/>
            <a:chOff x="0" y="0"/>
            <a:chExt cx="3515821" cy="183627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544646"/>
              <a:ext cx="1080239" cy="1291630"/>
              <a:chOff x="0" y="0"/>
              <a:chExt cx="9542071" cy="11409346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17791" y="544646"/>
              <a:ext cx="1080239" cy="1291630"/>
              <a:chOff x="0" y="0"/>
              <a:chExt cx="9542071" cy="11409346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2435582" y="544646"/>
              <a:ext cx="1080239" cy="1291630"/>
              <a:chOff x="0" y="0"/>
              <a:chExt cx="9542071" cy="11409346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515821" cy="251151"/>
              <a:chOff x="0" y="0"/>
              <a:chExt cx="31056283" cy="2218491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72390" y="72390"/>
                <a:ext cx="30911502" cy="2073711"/>
              </a:xfrm>
              <a:custGeom>
                <a:avLst/>
                <a:gdLst/>
                <a:ahLst/>
                <a:cxnLst/>
                <a:rect r="r" b="b" t="t" l="l"/>
                <a:pathLst>
                  <a:path h="2073711" w="30911502">
                    <a:moveTo>
                      <a:pt x="0" y="0"/>
                    </a:moveTo>
                    <a:lnTo>
                      <a:pt x="30911502" y="0"/>
                    </a:lnTo>
                    <a:lnTo>
                      <a:pt x="30911502" y="2073711"/>
                    </a:lnTo>
                    <a:lnTo>
                      <a:pt x="0" y="2073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0" y="0"/>
                <a:ext cx="31056284" cy="2218491"/>
              </a:xfrm>
              <a:custGeom>
                <a:avLst/>
                <a:gdLst/>
                <a:ahLst/>
                <a:cxnLst/>
                <a:rect r="r" b="b" t="t" l="l"/>
                <a:pathLst>
                  <a:path h="2218491" w="31056284">
                    <a:moveTo>
                      <a:pt x="30911502" y="2073711"/>
                    </a:moveTo>
                    <a:lnTo>
                      <a:pt x="31056284" y="2073711"/>
                    </a:lnTo>
                    <a:lnTo>
                      <a:pt x="31056284" y="2218491"/>
                    </a:lnTo>
                    <a:lnTo>
                      <a:pt x="30911502" y="2218491"/>
                    </a:lnTo>
                    <a:lnTo>
                      <a:pt x="30911502" y="207371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073711"/>
                    </a:lnTo>
                    <a:lnTo>
                      <a:pt x="0" y="2073711"/>
                    </a:lnTo>
                    <a:lnTo>
                      <a:pt x="0" y="144780"/>
                    </a:lnTo>
                    <a:close/>
                    <a:moveTo>
                      <a:pt x="0" y="2073711"/>
                    </a:moveTo>
                    <a:lnTo>
                      <a:pt x="144780" y="2073711"/>
                    </a:lnTo>
                    <a:lnTo>
                      <a:pt x="144780" y="2218491"/>
                    </a:lnTo>
                    <a:lnTo>
                      <a:pt x="0" y="2218491"/>
                    </a:lnTo>
                    <a:lnTo>
                      <a:pt x="0" y="2073711"/>
                    </a:lnTo>
                    <a:close/>
                    <a:moveTo>
                      <a:pt x="30911502" y="144780"/>
                    </a:moveTo>
                    <a:lnTo>
                      <a:pt x="31056284" y="144780"/>
                    </a:lnTo>
                    <a:lnTo>
                      <a:pt x="31056284" y="2073711"/>
                    </a:lnTo>
                    <a:lnTo>
                      <a:pt x="30911502" y="2073711"/>
                    </a:lnTo>
                    <a:lnTo>
                      <a:pt x="30911502" y="144780"/>
                    </a:lnTo>
                    <a:close/>
                    <a:moveTo>
                      <a:pt x="144780" y="2073711"/>
                    </a:moveTo>
                    <a:lnTo>
                      <a:pt x="30911502" y="2073711"/>
                    </a:lnTo>
                    <a:lnTo>
                      <a:pt x="30911502" y="2218491"/>
                    </a:lnTo>
                    <a:lnTo>
                      <a:pt x="144780" y="2218491"/>
                    </a:lnTo>
                    <a:lnTo>
                      <a:pt x="144780" y="2073711"/>
                    </a:lnTo>
                    <a:close/>
                    <a:moveTo>
                      <a:pt x="30911502" y="0"/>
                    </a:moveTo>
                    <a:lnTo>
                      <a:pt x="31056284" y="0"/>
                    </a:lnTo>
                    <a:lnTo>
                      <a:pt x="31056284" y="144780"/>
                    </a:lnTo>
                    <a:lnTo>
                      <a:pt x="30911502" y="144780"/>
                    </a:lnTo>
                    <a:lnTo>
                      <a:pt x="3091150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911502" y="0"/>
                    </a:lnTo>
                    <a:lnTo>
                      <a:pt x="3091150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76866" y="1333994"/>
            <a:ext cx="310169" cy="310169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4769028" y="183344"/>
            <a:ext cx="3219235" cy="3718195"/>
            <a:chOff x="0" y="0"/>
            <a:chExt cx="4292313" cy="4957593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421495"/>
              <a:ext cx="4292313" cy="3536099"/>
            </a:xfrm>
            <a:prstGeom prst="rect">
              <a:avLst/>
            </a:prstGeom>
          </p:spPr>
        </p:pic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66790" y="0"/>
              <a:ext cx="1758732" cy="1889263"/>
            </a:xfrm>
            <a:prstGeom prst="rect">
              <a:avLst/>
            </a:prstGeom>
          </p:spPr>
        </p:pic>
      </p:grpSp>
      <p:grpSp>
        <p:nvGrpSpPr>
          <p:cNvPr name="Group 28" id="28"/>
          <p:cNvGrpSpPr/>
          <p:nvPr/>
        </p:nvGrpSpPr>
        <p:grpSpPr>
          <a:xfrm rot="0">
            <a:off x="611760" y="3413164"/>
            <a:ext cx="17128765" cy="551723"/>
            <a:chOff x="0" y="0"/>
            <a:chExt cx="20502752" cy="66040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0502752" cy="660400"/>
            </a:xfrm>
            <a:custGeom>
              <a:avLst/>
              <a:gdLst/>
              <a:ahLst/>
              <a:cxnLst/>
              <a:rect r="r" b="b" t="t" l="l"/>
              <a:pathLst>
                <a:path h="660400" w="20502752">
                  <a:moveTo>
                    <a:pt x="2037829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78293" y="0"/>
                  </a:lnTo>
                  <a:cubicBezTo>
                    <a:pt x="20446873" y="0"/>
                    <a:pt x="20502752" y="55880"/>
                    <a:pt x="20502752" y="124460"/>
                  </a:cubicBezTo>
                  <a:lnTo>
                    <a:pt x="20502752" y="535940"/>
                  </a:lnTo>
                  <a:cubicBezTo>
                    <a:pt x="20502752" y="604520"/>
                    <a:pt x="20446873" y="660400"/>
                    <a:pt x="20378293" y="66040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36145" y="672152"/>
            <a:ext cx="9720119" cy="1944024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0498402" y="961480"/>
            <a:ext cx="5195604" cy="101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5946">
                <a:solidFill>
                  <a:srgbClr val="EDF0F2"/>
                </a:solidFill>
                <a:latin typeface="Cinzel"/>
              </a:rPr>
              <a:t>inventor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7529624" y="2699966"/>
            <a:ext cx="18942699" cy="60975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335160" y="2612561"/>
            <a:ext cx="18684906" cy="60145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791930" y="991259"/>
            <a:ext cx="6704139" cy="830448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334232" y="503172"/>
            <a:ext cx="7619536" cy="9280656"/>
            <a:chOff x="0" y="0"/>
            <a:chExt cx="4112301" cy="500881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112301" cy="5008815"/>
            </a:xfrm>
            <a:custGeom>
              <a:avLst/>
              <a:gdLst/>
              <a:ahLst/>
              <a:cxnLst/>
              <a:rect r="r" b="b" t="t" l="l"/>
              <a:pathLst>
                <a:path h="5008815" w="4112301">
                  <a:moveTo>
                    <a:pt x="0" y="0"/>
                  </a:moveTo>
                  <a:lnTo>
                    <a:pt x="0" y="5008815"/>
                  </a:lnTo>
                  <a:lnTo>
                    <a:pt x="4112301" y="5008815"/>
                  </a:lnTo>
                  <a:lnTo>
                    <a:pt x="4112301" y="0"/>
                  </a:lnTo>
                  <a:lnTo>
                    <a:pt x="0" y="0"/>
                  </a:lnTo>
                  <a:close/>
                  <a:moveTo>
                    <a:pt x="4051341" y="4947855"/>
                  </a:moveTo>
                  <a:lnTo>
                    <a:pt x="59690" y="4947855"/>
                  </a:lnTo>
                  <a:lnTo>
                    <a:pt x="59690" y="59690"/>
                  </a:lnTo>
                  <a:lnTo>
                    <a:pt x="4051341" y="59690"/>
                  </a:lnTo>
                  <a:lnTo>
                    <a:pt x="4051341" y="4947855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916" y="5143500"/>
            <a:ext cx="16786138" cy="4450880"/>
            <a:chOff x="0" y="0"/>
            <a:chExt cx="9722978" cy="257806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722979" cy="2578069"/>
            </a:xfrm>
            <a:custGeom>
              <a:avLst/>
              <a:gdLst/>
              <a:ahLst/>
              <a:cxnLst/>
              <a:rect r="r" b="b" t="t" l="l"/>
              <a:pathLst>
                <a:path h="2578069" w="9722979">
                  <a:moveTo>
                    <a:pt x="0" y="0"/>
                  </a:moveTo>
                  <a:lnTo>
                    <a:pt x="0" y="2578069"/>
                  </a:lnTo>
                  <a:lnTo>
                    <a:pt x="9722979" y="2578069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2517109"/>
                  </a:moveTo>
                  <a:lnTo>
                    <a:pt x="59690" y="2517109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2517109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5411192"/>
            <a:ext cx="16531624" cy="384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7493" indent="-393746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FFFFFF"/>
                </a:solidFill>
                <a:latin typeface="Arima Madurai Medium"/>
              </a:rPr>
              <a:t>First login to the invention management system and view the details.</a:t>
            </a:r>
          </a:p>
          <a:p>
            <a:pPr marL="787493" indent="-393746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FFFFFF"/>
                </a:solidFill>
                <a:latin typeface="Arima Madurai Medium"/>
              </a:rPr>
              <a:t>Then select the required invention.</a:t>
            </a:r>
          </a:p>
          <a:p>
            <a:pPr marL="787493" indent="-393746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FFFFFF"/>
                </a:solidFill>
                <a:latin typeface="Arima Madurai Medium"/>
              </a:rPr>
              <a:t>Award marks for selected Invention.</a:t>
            </a:r>
          </a:p>
          <a:p>
            <a:pPr marL="787493" indent="-393746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FFFFFF"/>
                </a:solidFill>
                <a:latin typeface="Arima Madurai Medium"/>
              </a:rPr>
              <a:t>Once they successfully login by using credentials they can view all inventions.</a:t>
            </a:r>
          </a:p>
          <a:p>
            <a:pPr marL="787493" indent="-393747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FFFFFF"/>
                </a:solidFill>
                <a:latin typeface="Arima Madurai Medium"/>
              </a:rPr>
              <a:t>Then after they can select the aloted invention and award marks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11622" y="866798"/>
            <a:ext cx="4274401" cy="2101516"/>
            <a:chOff x="0" y="0"/>
            <a:chExt cx="38337329" cy="18848606"/>
          </a:xfrm>
        </p:grpSpPr>
        <p:sp>
          <p:nvSpPr>
            <p:cNvPr name="Freeform 6" id="6"/>
            <p:cNvSpPr/>
            <p:nvPr/>
          </p:nvSpPr>
          <p:spPr>
            <a:xfrm>
              <a:off x="72390" y="72390"/>
              <a:ext cx="38192549" cy="18703825"/>
            </a:xfrm>
            <a:custGeom>
              <a:avLst/>
              <a:gdLst/>
              <a:ahLst/>
              <a:cxnLst/>
              <a:rect r="r" b="b" t="t" l="l"/>
              <a:pathLst>
                <a:path h="18703825" w="38192549">
                  <a:moveTo>
                    <a:pt x="0" y="0"/>
                  </a:moveTo>
                  <a:lnTo>
                    <a:pt x="38192549" y="0"/>
                  </a:lnTo>
                  <a:lnTo>
                    <a:pt x="38192549" y="18703825"/>
                  </a:lnTo>
                  <a:lnTo>
                    <a:pt x="0" y="18703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38337328" cy="18848606"/>
            </a:xfrm>
            <a:custGeom>
              <a:avLst/>
              <a:gdLst/>
              <a:ahLst/>
              <a:cxnLst/>
              <a:rect r="r" b="b" t="t" l="l"/>
              <a:pathLst>
                <a:path h="18848606" w="38337328">
                  <a:moveTo>
                    <a:pt x="38192549" y="18703826"/>
                  </a:moveTo>
                  <a:lnTo>
                    <a:pt x="38337328" y="18703826"/>
                  </a:lnTo>
                  <a:lnTo>
                    <a:pt x="38337328" y="18848606"/>
                  </a:lnTo>
                  <a:lnTo>
                    <a:pt x="38192549" y="18848606"/>
                  </a:lnTo>
                  <a:lnTo>
                    <a:pt x="38192549" y="1870382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03826"/>
                  </a:lnTo>
                  <a:lnTo>
                    <a:pt x="0" y="18703826"/>
                  </a:lnTo>
                  <a:lnTo>
                    <a:pt x="0" y="144780"/>
                  </a:lnTo>
                  <a:close/>
                  <a:moveTo>
                    <a:pt x="0" y="18703826"/>
                  </a:moveTo>
                  <a:lnTo>
                    <a:pt x="144780" y="18703826"/>
                  </a:lnTo>
                  <a:lnTo>
                    <a:pt x="144780" y="18848606"/>
                  </a:lnTo>
                  <a:lnTo>
                    <a:pt x="0" y="18848606"/>
                  </a:lnTo>
                  <a:lnTo>
                    <a:pt x="0" y="18703826"/>
                  </a:lnTo>
                  <a:close/>
                  <a:moveTo>
                    <a:pt x="38192549" y="144780"/>
                  </a:moveTo>
                  <a:lnTo>
                    <a:pt x="38337328" y="144780"/>
                  </a:lnTo>
                  <a:lnTo>
                    <a:pt x="38337328" y="18703826"/>
                  </a:lnTo>
                  <a:lnTo>
                    <a:pt x="38192549" y="18703826"/>
                  </a:lnTo>
                  <a:lnTo>
                    <a:pt x="38192549" y="144780"/>
                  </a:lnTo>
                  <a:close/>
                  <a:moveTo>
                    <a:pt x="144780" y="18703826"/>
                  </a:moveTo>
                  <a:lnTo>
                    <a:pt x="38192549" y="18703826"/>
                  </a:lnTo>
                  <a:lnTo>
                    <a:pt x="38192549" y="18848606"/>
                  </a:lnTo>
                  <a:lnTo>
                    <a:pt x="144780" y="18848606"/>
                  </a:lnTo>
                  <a:lnTo>
                    <a:pt x="144780" y="18703826"/>
                  </a:lnTo>
                  <a:close/>
                  <a:moveTo>
                    <a:pt x="38192549" y="0"/>
                  </a:moveTo>
                  <a:lnTo>
                    <a:pt x="38337328" y="0"/>
                  </a:lnTo>
                  <a:lnTo>
                    <a:pt x="38337328" y="144780"/>
                  </a:lnTo>
                  <a:lnTo>
                    <a:pt x="38192549" y="144780"/>
                  </a:lnTo>
                  <a:lnTo>
                    <a:pt x="3819254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192549" y="0"/>
                  </a:lnTo>
                  <a:lnTo>
                    <a:pt x="3819254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79618" y="372055"/>
            <a:ext cx="3676806" cy="3992789"/>
            <a:chOff x="0" y="0"/>
            <a:chExt cx="4902408" cy="532371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07574" y="0"/>
              <a:ext cx="2315124" cy="2811222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0" y="1972509"/>
              <a:ext cx="4902408" cy="3351210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2869209" y="1230185"/>
            <a:ext cx="2632148" cy="1374743"/>
            <a:chOff x="0" y="0"/>
            <a:chExt cx="3509531" cy="18329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543671"/>
              <a:ext cx="1078306" cy="1289319"/>
              <a:chOff x="0" y="0"/>
              <a:chExt cx="9542071" cy="11409346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15612" y="543671"/>
              <a:ext cx="1078306" cy="1289319"/>
              <a:chOff x="0" y="0"/>
              <a:chExt cx="9542071" cy="11409346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2431224" y="543671"/>
              <a:ext cx="1078306" cy="1289319"/>
              <a:chOff x="0" y="0"/>
              <a:chExt cx="9542071" cy="11409346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509531" cy="250702"/>
              <a:chOff x="0" y="0"/>
              <a:chExt cx="31056283" cy="2218491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72390" y="72390"/>
                <a:ext cx="30911502" cy="2073711"/>
              </a:xfrm>
              <a:custGeom>
                <a:avLst/>
                <a:gdLst/>
                <a:ahLst/>
                <a:cxnLst/>
                <a:rect r="r" b="b" t="t" l="l"/>
                <a:pathLst>
                  <a:path h="2073711" w="30911502">
                    <a:moveTo>
                      <a:pt x="0" y="0"/>
                    </a:moveTo>
                    <a:lnTo>
                      <a:pt x="30911502" y="0"/>
                    </a:lnTo>
                    <a:lnTo>
                      <a:pt x="30911502" y="2073711"/>
                    </a:lnTo>
                    <a:lnTo>
                      <a:pt x="0" y="2073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0" y="0"/>
                <a:ext cx="31056284" cy="2218491"/>
              </a:xfrm>
              <a:custGeom>
                <a:avLst/>
                <a:gdLst/>
                <a:ahLst/>
                <a:cxnLst/>
                <a:rect r="r" b="b" t="t" l="l"/>
                <a:pathLst>
                  <a:path h="2218491" w="31056284">
                    <a:moveTo>
                      <a:pt x="30911502" y="2073711"/>
                    </a:moveTo>
                    <a:lnTo>
                      <a:pt x="31056284" y="2073711"/>
                    </a:lnTo>
                    <a:lnTo>
                      <a:pt x="31056284" y="2218491"/>
                    </a:lnTo>
                    <a:lnTo>
                      <a:pt x="30911502" y="2218491"/>
                    </a:lnTo>
                    <a:lnTo>
                      <a:pt x="30911502" y="207371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073711"/>
                    </a:lnTo>
                    <a:lnTo>
                      <a:pt x="0" y="2073711"/>
                    </a:lnTo>
                    <a:lnTo>
                      <a:pt x="0" y="144780"/>
                    </a:lnTo>
                    <a:close/>
                    <a:moveTo>
                      <a:pt x="0" y="2073711"/>
                    </a:moveTo>
                    <a:lnTo>
                      <a:pt x="144780" y="2073711"/>
                    </a:lnTo>
                    <a:lnTo>
                      <a:pt x="144780" y="2218491"/>
                    </a:lnTo>
                    <a:lnTo>
                      <a:pt x="0" y="2218491"/>
                    </a:lnTo>
                    <a:lnTo>
                      <a:pt x="0" y="2073711"/>
                    </a:lnTo>
                    <a:close/>
                    <a:moveTo>
                      <a:pt x="30911502" y="144780"/>
                    </a:moveTo>
                    <a:lnTo>
                      <a:pt x="31056284" y="144780"/>
                    </a:lnTo>
                    <a:lnTo>
                      <a:pt x="31056284" y="2073711"/>
                    </a:lnTo>
                    <a:lnTo>
                      <a:pt x="30911502" y="2073711"/>
                    </a:lnTo>
                    <a:lnTo>
                      <a:pt x="30911502" y="144780"/>
                    </a:lnTo>
                    <a:close/>
                    <a:moveTo>
                      <a:pt x="144780" y="2073711"/>
                    </a:moveTo>
                    <a:lnTo>
                      <a:pt x="30911502" y="2073711"/>
                    </a:lnTo>
                    <a:lnTo>
                      <a:pt x="30911502" y="2218491"/>
                    </a:lnTo>
                    <a:lnTo>
                      <a:pt x="144780" y="2218491"/>
                    </a:lnTo>
                    <a:lnTo>
                      <a:pt x="144780" y="2073711"/>
                    </a:lnTo>
                    <a:close/>
                    <a:moveTo>
                      <a:pt x="30911502" y="0"/>
                    </a:moveTo>
                    <a:lnTo>
                      <a:pt x="31056284" y="0"/>
                    </a:lnTo>
                    <a:lnTo>
                      <a:pt x="31056284" y="144780"/>
                    </a:lnTo>
                    <a:lnTo>
                      <a:pt x="30911502" y="144780"/>
                    </a:lnTo>
                    <a:lnTo>
                      <a:pt x="3091150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911502" y="0"/>
                    </a:lnTo>
                    <a:lnTo>
                      <a:pt x="3091150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30476" y="1724415"/>
            <a:ext cx="309614" cy="309614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4736544" y="372055"/>
            <a:ext cx="3641827" cy="4206287"/>
            <a:chOff x="0" y="0"/>
            <a:chExt cx="4855769" cy="5608382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608096"/>
              <a:ext cx="4855769" cy="4000286"/>
            </a:xfrm>
            <a:prstGeom prst="rect">
              <a:avLst/>
            </a:prstGeom>
          </p:spPr>
        </p:pic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33083" y="0"/>
              <a:ext cx="1989603" cy="2137269"/>
            </a:xfrm>
            <a:prstGeom prst="rect">
              <a:avLst/>
            </a:prstGeom>
          </p:spPr>
        </p:pic>
      </p:grpSp>
      <p:grpSp>
        <p:nvGrpSpPr>
          <p:cNvPr name="Group 28" id="28"/>
          <p:cNvGrpSpPr/>
          <p:nvPr/>
        </p:nvGrpSpPr>
        <p:grpSpPr>
          <a:xfrm rot="0">
            <a:off x="579618" y="4073885"/>
            <a:ext cx="17205604" cy="554198"/>
            <a:chOff x="0" y="0"/>
            <a:chExt cx="20502752" cy="66040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0502752" cy="660400"/>
            </a:xfrm>
            <a:custGeom>
              <a:avLst/>
              <a:gdLst/>
              <a:ahLst/>
              <a:cxnLst/>
              <a:rect r="r" b="b" t="t" l="l"/>
              <a:pathLst>
                <a:path h="660400" w="20502752">
                  <a:moveTo>
                    <a:pt x="2037829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78293" y="0"/>
                  </a:lnTo>
                  <a:cubicBezTo>
                    <a:pt x="20446873" y="0"/>
                    <a:pt x="20502752" y="55880"/>
                    <a:pt x="20502752" y="124460"/>
                  </a:cubicBezTo>
                  <a:lnTo>
                    <a:pt x="20502752" y="535940"/>
                  </a:lnTo>
                  <a:cubicBezTo>
                    <a:pt x="20502752" y="604520"/>
                    <a:pt x="20446873" y="660400"/>
                    <a:pt x="20378293" y="66040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14634" y="1146971"/>
            <a:ext cx="8870588" cy="1774118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1813154" y="1468837"/>
            <a:ext cx="3073546" cy="101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EDF0F2"/>
                </a:solidFill>
                <a:latin typeface="Cinzel"/>
              </a:rPr>
              <a:t>jury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7570938" y="2571070"/>
            <a:ext cx="18942699" cy="60975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335160" y="2483665"/>
            <a:ext cx="18684906" cy="60145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620" t="0" r="3280" b="0"/>
          <a:stretch>
            <a:fillRect/>
          </a:stretch>
        </p:blipFill>
        <p:spPr>
          <a:xfrm flipH="false" flipV="false" rot="0">
            <a:off x="5181804" y="3141357"/>
            <a:ext cx="7943885" cy="49908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759857" y="2652729"/>
            <a:ext cx="8768286" cy="5934251"/>
            <a:chOff x="0" y="0"/>
            <a:chExt cx="4732286" cy="320274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732286" cy="3202744"/>
            </a:xfrm>
            <a:custGeom>
              <a:avLst/>
              <a:gdLst/>
              <a:ahLst/>
              <a:cxnLst/>
              <a:rect r="r" b="b" t="t" l="l"/>
              <a:pathLst>
                <a:path h="3202744" w="4732286">
                  <a:moveTo>
                    <a:pt x="0" y="0"/>
                  </a:moveTo>
                  <a:lnTo>
                    <a:pt x="0" y="3202744"/>
                  </a:lnTo>
                  <a:lnTo>
                    <a:pt x="4732286" y="3202744"/>
                  </a:lnTo>
                  <a:lnTo>
                    <a:pt x="4732286" y="0"/>
                  </a:lnTo>
                  <a:lnTo>
                    <a:pt x="0" y="0"/>
                  </a:lnTo>
                  <a:close/>
                  <a:moveTo>
                    <a:pt x="4671326" y="3141784"/>
                  </a:moveTo>
                  <a:lnTo>
                    <a:pt x="59690" y="3141784"/>
                  </a:lnTo>
                  <a:lnTo>
                    <a:pt x="59690" y="59690"/>
                  </a:lnTo>
                  <a:lnTo>
                    <a:pt x="4671326" y="59690"/>
                  </a:lnTo>
                  <a:lnTo>
                    <a:pt x="4671326" y="3141784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18" r="0" b="5018"/>
          <a:stretch>
            <a:fillRect/>
          </a:stretch>
        </p:blipFill>
        <p:spPr>
          <a:xfrm flipH="false" flipV="false" rot="0">
            <a:off x="1220922" y="1206360"/>
            <a:ext cx="15846157" cy="427667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4640246"/>
            <a:chOff x="0" y="0"/>
            <a:chExt cx="8759734" cy="250436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759734" cy="2504363"/>
            </a:xfrm>
            <a:custGeom>
              <a:avLst/>
              <a:gdLst/>
              <a:ahLst/>
              <a:cxnLst/>
              <a:rect r="r" b="b" t="t" l="l"/>
              <a:pathLst>
                <a:path h="2504363" w="8759734">
                  <a:moveTo>
                    <a:pt x="0" y="0"/>
                  </a:moveTo>
                  <a:lnTo>
                    <a:pt x="0" y="2504363"/>
                  </a:lnTo>
                  <a:lnTo>
                    <a:pt x="8759734" y="2504363"/>
                  </a:lnTo>
                  <a:lnTo>
                    <a:pt x="8759734" y="0"/>
                  </a:lnTo>
                  <a:lnTo>
                    <a:pt x="0" y="0"/>
                  </a:lnTo>
                  <a:close/>
                  <a:moveTo>
                    <a:pt x="8698774" y="2443403"/>
                  </a:moveTo>
                  <a:lnTo>
                    <a:pt x="59690" y="2443403"/>
                  </a:lnTo>
                  <a:lnTo>
                    <a:pt x="59690" y="59690"/>
                  </a:lnTo>
                  <a:lnTo>
                    <a:pt x="8698774" y="59690"/>
                  </a:lnTo>
                  <a:lnTo>
                    <a:pt x="8698774" y="2443403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262824" y="7045355"/>
            <a:ext cx="9762351" cy="1649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66"/>
              </a:lnSpc>
            </a:pPr>
            <a:r>
              <a:rPr lang="en-US" sz="14297">
                <a:solidFill>
                  <a:srgbClr val="EDF0F2"/>
                </a:solidFill>
                <a:latin typeface="Great Vibes"/>
              </a:rPr>
              <a:t>Class Diagram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365843" y="8559842"/>
            <a:ext cx="9556313" cy="269541"/>
            <a:chOff x="0" y="0"/>
            <a:chExt cx="22513290" cy="6350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2513292" cy="635000"/>
            </a:xfrm>
            <a:custGeom>
              <a:avLst/>
              <a:gdLst/>
              <a:ahLst/>
              <a:cxnLst/>
              <a:rect r="r" b="b" t="t" l="l"/>
              <a:pathLst>
                <a:path h="635000" w="22513292">
                  <a:moveTo>
                    <a:pt x="11257280" y="0"/>
                  </a:moveTo>
                  <a:cubicBezTo>
                    <a:pt x="11432540" y="0"/>
                    <a:pt x="11574780" y="142240"/>
                    <a:pt x="11574780" y="317500"/>
                  </a:cubicBezTo>
                  <a:cubicBezTo>
                    <a:pt x="11574780" y="492760"/>
                    <a:pt x="11432540" y="635000"/>
                    <a:pt x="11257280" y="635000"/>
                  </a:cubicBezTo>
                  <a:cubicBezTo>
                    <a:pt x="11082020" y="635000"/>
                    <a:pt x="10939780" y="492760"/>
                    <a:pt x="10939780" y="317500"/>
                  </a:cubicBezTo>
                  <a:cubicBezTo>
                    <a:pt x="10939780" y="142240"/>
                    <a:pt x="11082020" y="0"/>
                    <a:pt x="11257280" y="0"/>
                  </a:cubicBezTo>
                  <a:close/>
                  <a:moveTo>
                    <a:pt x="12204700" y="16510"/>
                  </a:moveTo>
                  <a:cubicBezTo>
                    <a:pt x="12371070" y="16510"/>
                    <a:pt x="12505690" y="151130"/>
                    <a:pt x="12505690" y="317500"/>
                  </a:cubicBezTo>
                  <a:cubicBezTo>
                    <a:pt x="12505690" y="483870"/>
                    <a:pt x="12371070" y="618490"/>
                    <a:pt x="12204700" y="618490"/>
                  </a:cubicBezTo>
                  <a:cubicBezTo>
                    <a:pt x="12038330" y="618490"/>
                    <a:pt x="11903710" y="483870"/>
                    <a:pt x="11903710" y="317500"/>
                  </a:cubicBezTo>
                  <a:cubicBezTo>
                    <a:pt x="11903710" y="151130"/>
                    <a:pt x="12038330" y="16510"/>
                    <a:pt x="12204700" y="16510"/>
                  </a:cubicBezTo>
                  <a:close/>
                  <a:moveTo>
                    <a:pt x="13054330" y="31750"/>
                  </a:moveTo>
                  <a:cubicBezTo>
                    <a:pt x="13211811" y="31750"/>
                    <a:pt x="13340080" y="160020"/>
                    <a:pt x="13340080" y="317500"/>
                  </a:cubicBezTo>
                  <a:cubicBezTo>
                    <a:pt x="13340080" y="474980"/>
                    <a:pt x="13211811" y="603250"/>
                    <a:pt x="13054330" y="603250"/>
                  </a:cubicBezTo>
                  <a:cubicBezTo>
                    <a:pt x="12896850" y="603250"/>
                    <a:pt x="12768580" y="474980"/>
                    <a:pt x="12768580" y="317500"/>
                  </a:cubicBezTo>
                  <a:cubicBezTo>
                    <a:pt x="12768580" y="160020"/>
                    <a:pt x="12896850" y="31750"/>
                    <a:pt x="13054330" y="31750"/>
                  </a:cubicBezTo>
                  <a:close/>
                  <a:moveTo>
                    <a:pt x="13905230" y="48260"/>
                  </a:moveTo>
                  <a:cubicBezTo>
                    <a:pt x="14053820" y="48260"/>
                    <a:pt x="14174470" y="168910"/>
                    <a:pt x="14174470" y="317500"/>
                  </a:cubicBezTo>
                  <a:cubicBezTo>
                    <a:pt x="14174470" y="466090"/>
                    <a:pt x="14053820" y="586740"/>
                    <a:pt x="13905230" y="586740"/>
                  </a:cubicBezTo>
                  <a:cubicBezTo>
                    <a:pt x="13756641" y="586740"/>
                    <a:pt x="13635991" y="466090"/>
                    <a:pt x="13635991" y="317500"/>
                  </a:cubicBezTo>
                  <a:cubicBezTo>
                    <a:pt x="13635991" y="168910"/>
                    <a:pt x="13755371" y="48260"/>
                    <a:pt x="13905230" y="48260"/>
                  </a:cubicBezTo>
                  <a:close/>
                  <a:moveTo>
                    <a:pt x="14754861" y="63500"/>
                  </a:moveTo>
                  <a:cubicBezTo>
                    <a:pt x="14894561" y="63500"/>
                    <a:pt x="15008861" y="177800"/>
                    <a:pt x="15008861" y="317500"/>
                  </a:cubicBezTo>
                  <a:cubicBezTo>
                    <a:pt x="15008861" y="457200"/>
                    <a:pt x="14894561" y="571500"/>
                    <a:pt x="14754861" y="571500"/>
                  </a:cubicBezTo>
                  <a:cubicBezTo>
                    <a:pt x="14615161" y="571500"/>
                    <a:pt x="14500861" y="457200"/>
                    <a:pt x="14500861" y="317500"/>
                  </a:cubicBezTo>
                  <a:cubicBezTo>
                    <a:pt x="14500861" y="177800"/>
                    <a:pt x="14613891" y="63500"/>
                    <a:pt x="14754861" y="63500"/>
                  </a:cubicBezTo>
                  <a:close/>
                  <a:moveTo>
                    <a:pt x="15604491" y="78740"/>
                  </a:moveTo>
                  <a:cubicBezTo>
                    <a:pt x="15736571" y="78740"/>
                    <a:pt x="15843252" y="185420"/>
                    <a:pt x="15843252" y="317500"/>
                  </a:cubicBezTo>
                  <a:cubicBezTo>
                    <a:pt x="15843252" y="449580"/>
                    <a:pt x="15736571" y="554990"/>
                    <a:pt x="15604491" y="554990"/>
                  </a:cubicBezTo>
                  <a:cubicBezTo>
                    <a:pt x="15472411" y="554990"/>
                    <a:pt x="15365730" y="448310"/>
                    <a:pt x="15365730" y="317500"/>
                  </a:cubicBezTo>
                  <a:cubicBezTo>
                    <a:pt x="15365730" y="186690"/>
                    <a:pt x="15472411" y="78740"/>
                    <a:pt x="15604491" y="78740"/>
                  </a:cubicBezTo>
                  <a:close/>
                  <a:moveTo>
                    <a:pt x="16454121" y="95250"/>
                  </a:moveTo>
                  <a:cubicBezTo>
                    <a:pt x="16577311" y="95250"/>
                    <a:pt x="16676371" y="194310"/>
                    <a:pt x="16676371" y="317500"/>
                  </a:cubicBezTo>
                  <a:cubicBezTo>
                    <a:pt x="16676371" y="440690"/>
                    <a:pt x="16577311" y="539750"/>
                    <a:pt x="16454121" y="539750"/>
                  </a:cubicBezTo>
                  <a:cubicBezTo>
                    <a:pt x="16330932" y="539750"/>
                    <a:pt x="16231871" y="440690"/>
                    <a:pt x="16231871" y="317500"/>
                  </a:cubicBezTo>
                  <a:cubicBezTo>
                    <a:pt x="16231871" y="194310"/>
                    <a:pt x="16330932" y="95250"/>
                    <a:pt x="16454121" y="95250"/>
                  </a:cubicBezTo>
                  <a:close/>
                  <a:moveTo>
                    <a:pt x="17303752" y="110490"/>
                  </a:moveTo>
                  <a:cubicBezTo>
                    <a:pt x="17418052" y="110490"/>
                    <a:pt x="17510762" y="203200"/>
                    <a:pt x="17510762" y="317500"/>
                  </a:cubicBezTo>
                  <a:cubicBezTo>
                    <a:pt x="17510762" y="431800"/>
                    <a:pt x="17418052" y="524510"/>
                    <a:pt x="17303752" y="524510"/>
                  </a:cubicBezTo>
                  <a:cubicBezTo>
                    <a:pt x="17189452" y="524510"/>
                    <a:pt x="17096741" y="431800"/>
                    <a:pt x="17096741" y="317500"/>
                  </a:cubicBezTo>
                  <a:cubicBezTo>
                    <a:pt x="17096741" y="203200"/>
                    <a:pt x="17189452" y="110490"/>
                    <a:pt x="17303752" y="110490"/>
                  </a:cubicBezTo>
                  <a:close/>
                  <a:moveTo>
                    <a:pt x="18153382" y="127000"/>
                  </a:moveTo>
                  <a:cubicBezTo>
                    <a:pt x="18258792" y="127000"/>
                    <a:pt x="18343882" y="212090"/>
                    <a:pt x="18343882" y="317500"/>
                  </a:cubicBezTo>
                  <a:cubicBezTo>
                    <a:pt x="18343882" y="422910"/>
                    <a:pt x="18258792" y="508000"/>
                    <a:pt x="18153382" y="508000"/>
                  </a:cubicBezTo>
                  <a:cubicBezTo>
                    <a:pt x="18047971" y="508000"/>
                    <a:pt x="17962882" y="422910"/>
                    <a:pt x="17962882" y="317500"/>
                  </a:cubicBezTo>
                  <a:cubicBezTo>
                    <a:pt x="17962882" y="212090"/>
                    <a:pt x="18047971" y="127000"/>
                    <a:pt x="18153382" y="127000"/>
                  </a:cubicBezTo>
                  <a:close/>
                  <a:moveTo>
                    <a:pt x="19003012" y="142240"/>
                  </a:moveTo>
                  <a:cubicBezTo>
                    <a:pt x="19099532" y="142240"/>
                    <a:pt x="19178273" y="220980"/>
                    <a:pt x="19178273" y="317500"/>
                  </a:cubicBezTo>
                  <a:cubicBezTo>
                    <a:pt x="19178273" y="414020"/>
                    <a:pt x="19099533" y="492760"/>
                    <a:pt x="19003012" y="492760"/>
                  </a:cubicBezTo>
                  <a:cubicBezTo>
                    <a:pt x="18906491" y="492760"/>
                    <a:pt x="18827752" y="414020"/>
                    <a:pt x="18827752" y="317500"/>
                  </a:cubicBezTo>
                  <a:cubicBezTo>
                    <a:pt x="18827752" y="220980"/>
                    <a:pt x="18906491" y="142240"/>
                    <a:pt x="19003012" y="142240"/>
                  </a:cubicBezTo>
                  <a:close/>
                  <a:moveTo>
                    <a:pt x="19853912" y="158750"/>
                  </a:moveTo>
                  <a:cubicBezTo>
                    <a:pt x="19941542" y="158750"/>
                    <a:pt x="20012662" y="229870"/>
                    <a:pt x="20012662" y="317500"/>
                  </a:cubicBezTo>
                  <a:cubicBezTo>
                    <a:pt x="20012662" y="405130"/>
                    <a:pt x="19941542" y="476250"/>
                    <a:pt x="19853912" y="476250"/>
                  </a:cubicBezTo>
                  <a:cubicBezTo>
                    <a:pt x="19766282" y="476250"/>
                    <a:pt x="19695162" y="405130"/>
                    <a:pt x="19695162" y="317500"/>
                  </a:cubicBezTo>
                  <a:cubicBezTo>
                    <a:pt x="19695162" y="229870"/>
                    <a:pt x="19766282" y="158750"/>
                    <a:pt x="19853912" y="158750"/>
                  </a:cubicBezTo>
                  <a:close/>
                  <a:moveTo>
                    <a:pt x="20703542" y="175260"/>
                  </a:moveTo>
                  <a:cubicBezTo>
                    <a:pt x="20782282" y="175260"/>
                    <a:pt x="20845782" y="238760"/>
                    <a:pt x="20845782" y="317500"/>
                  </a:cubicBezTo>
                  <a:cubicBezTo>
                    <a:pt x="20845782" y="396240"/>
                    <a:pt x="20782282" y="459740"/>
                    <a:pt x="20703542" y="459740"/>
                  </a:cubicBezTo>
                  <a:cubicBezTo>
                    <a:pt x="20624803" y="459740"/>
                    <a:pt x="20561303" y="396240"/>
                    <a:pt x="20561303" y="317500"/>
                  </a:cubicBezTo>
                  <a:cubicBezTo>
                    <a:pt x="20560033" y="238760"/>
                    <a:pt x="20624803" y="175260"/>
                    <a:pt x="20703542" y="175260"/>
                  </a:cubicBezTo>
                  <a:close/>
                  <a:moveTo>
                    <a:pt x="21553173" y="190500"/>
                  </a:moveTo>
                  <a:cubicBezTo>
                    <a:pt x="21623023" y="190500"/>
                    <a:pt x="21680173" y="247650"/>
                    <a:pt x="21680173" y="317500"/>
                  </a:cubicBezTo>
                  <a:cubicBezTo>
                    <a:pt x="21680173" y="387350"/>
                    <a:pt x="21623023" y="444500"/>
                    <a:pt x="21553173" y="444500"/>
                  </a:cubicBezTo>
                  <a:cubicBezTo>
                    <a:pt x="21483323" y="444500"/>
                    <a:pt x="21426173" y="387350"/>
                    <a:pt x="21426173" y="317500"/>
                  </a:cubicBezTo>
                  <a:cubicBezTo>
                    <a:pt x="21426173" y="247650"/>
                    <a:pt x="21483323" y="190500"/>
                    <a:pt x="21553173" y="190500"/>
                  </a:cubicBezTo>
                  <a:close/>
                  <a:moveTo>
                    <a:pt x="22402803" y="207010"/>
                  </a:moveTo>
                  <a:cubicBezTo>
                    <a:pt x="22463764" y="207010"/>
                    <a:pt x="22513292" y="256540"/>
                    <a:pt x="22513292" y="317500"/>
                  </a:cubicBezTo>
                  <a:cubicBezTo>
                    <a:pt x="22513292" y="378460"/>
                    <a:pt x="22463762" y="427990"/>
                    <a:pt x="22402803" y="427990"/>
                  </a:cubicBezTo>
                  <a:cubicBezTo>
                    <a:pt x="22341844" y="427990"/>
                    <a:pt x="22292314" y="378460"/>
                    <a:pt x="22292314" y="317500"/>
                  </a:cubicBezTo>
                  <a:cubicBezTo>
                    <a:pt x="22291044" y="256540"/>
                    <a:pt x="22341844" y="207010"/>
                    <a:pt x="22402803" y="207010"/>
                  </a:cubicBezTo>
                  <a:close/>
                  <a:moveTo>
                    <a:pt x="10308593" y="16510"/>
                  </a:moveTo>
                  <a:cubicBezTo>
                    <a:pt x="10474963" y="16510"/>
                    <a:pt x="10609583" y="151130"/>
                    <a:pt x="10609583" y="317500"/>
                  </a:cubicBezTo>
                  <a:cubicBezTo>
                    <a:pt x="10609583" y="483870"/>
                    <a:pt x="10474964" y="618490"/>
                    <a:pt x="10308593" y="618490"/>
                  </a:cubicBezTo>
                  <a:cubicBezTo>
                    <a:pt x="10142223" y="618490"/>
                    <a:pt x="10007600" y="483870"/>
                    <a:pt x="10007600" y="317500"/>
                  </a:cubicBezTo>
                  <a:cubicBezTo>
                    <a:pt x="10007600" y="151130"/>
                    <a:pt x="10142220" y="16510"/>
                    <a:pt x="10308590" y="16510"/>
                  </a:cubicBezTo>
                  <a:close/>
                  <a:moveTo>
                    <a:pt x="9458963" y="31750"/>
                  </a:moveTo>
                  <a:cubicBezTo>
                    <a:pt x="9616443" y="31750"/>
                    <a:pt x="9744713" y="160020"/>
                    <a:pt x="9744713" y="317500"/>
                  </a:cubicBezTo>
                  <a:cubicBezTo>
                    <a:pt x="9744713" y="474980"/>
                    <a:pt x="9616443" y="603250"/>
                    <a:pt x="9458963" y="603250"/>
                  </a:cubicBezTo>
                  <a:cubicBezTo>
                    <a:pt x="9301483" y="603250"/>
                    <a:pt x="9173213" y="474980"/>
                    <a:pt x="9173213" y="317500"/>
                  </a:cubicBezTo>
                  <a:cubicBezTo>
                    <a:pt x="9173213" y="160020"/>
                    <a:pt x="9301483" y="31750"/>
                    <a:pt x="9458963" y="31750"/>
                  </a:cubicBezTo>
                  <a:close/>
                  <a:moveTo>
                    <a:pt x="8609333" y="48260"/>
                  </a:moveTo>
                  <a:cubicBezTo>
                    <a:pt x="8757923" y="48260"/>
                    <a:pt x="8878573" y="168910"/>
                    <a:pt x="8878573" y="317500"/>
                  </a:cubicBezTo>
                  <a:cubicBezTo>
                    <a:pt x="8878573" y="466090"/>
                    <a:pt x="8757923" y="586740"/>
                    <a:pt x="8609333" y="586740"/>
                  </a:cubicBezTo>
                  <a:cubicBezTo>
                    <a:pt x="8460742" y="586740"/>
                    <a:pt x="8340092" y="466090"/>
                    <a:pt x="8340092" y="317500"/>
                  </a:cubicBezTo>
                  <a:cubicBezTo>
                    <a:pt x="8340092" y="168910"/>
                    <a:pt x="8460742" y="48260"/>
                    <a:pt x="8609333" y="48260"/>
                  </a:cubicBezTo>
                  <a:close/>
                  <a:moveTo>
                    <a:pt x="7759700" y="63500"/>
                  </a:moveTo>
                  <a:cubicBezTo>
                    <a:pt x="7899400" y="63500"/>
                    <a:pt x="8013700" y="176530"/>
                    <a:pt x="8013700" y="317500"/>
                  </a:cubicBezTo>
                  <a:cubicBezTo>
                    <a:pt x="8013700" y="458470"/>
                    <a:pt x="7899400" y="571500"/>
                    <a:pt x="7759700" y="571500"/>
                  </a:cubicBezTo>
                  <a:cubicBezTo>
                    <a:pt x="7620000" y="571500"/>
                    <a:pt x="7505700" y="457200"/>
                    <a:pt x="7505700" y="317500"/>
                  </a:cubicBezTo>
                  <a:cubicBezTo>
                    <a:pt x="7505700" y="177800"/>
                    <a:pt x="7618730" y="63500"/>
                    <a:pt x="7759700" y="63500"/>
                  </a:cubicBezTo>
                  <a:close/>
                  <a:moveTo>
                    <a:pt x="6910070" y="78740"/>
                  </a:moveTo>
                  <a:cubicBezTo>
                    <a:pt x="7042150" y="78740"/>
                    <a:pt x="7148830" y="185420"/>
                    <a:pt x="7148830" y="317500"/>
                  </a:cubicBezTo>
                  <a:cubicBezTo>
                    <a:pt x="7148830" y="449580"/>
                    <a:pt x="7042149" y="554990"/>
                    <a:pt x="6910070" y="554990"/>
                  </a:cubicBezTo>
                  <a:cubicBezTo>
                    <a:pt x="6777990" y="554990"/>
                    <a:pt x="6672580" y="448310"/>
                    <a:pt x="6672580" y="317500"/>
                  </a:cubicBezTo>
                  <a:cubicBezTo>
                    <a:pt x="6672580" y="186690"/>
                    <a:pt x="6777989" y="78740"/>
                    <a:pt x="6910070" y="78740"/>
                  </a:cubicBezTo>
                  <a:close/>
                  <a:moveTo>
                    <a:pt x="6059170" y="95250"/>
                  </a:moveTo>
                  <a:cubicBezTo>
                    <a:pt x="6182360" y="95250"/>
                    <a:pt x="6281420" y="194310"/>
                    <a:pt x="6281420" y="317500"/>
                  </a:cubicBezTo>
                  <a:cubicBezTo>
                    <a:pt x="6281420" y="440690"/>
                    <a:pt x="6182360" y="539750"/>
                    <a:pt x="6059170" y="539750"/>
                  </a:cubicBezTo>
                  <a:cubicBezTo>
                    <a:pt x="5935980" y="539750"/>
                    <a:pt x="5836920" y="440690"/>
                    <a:pt x="5836920" y="317500"/>
                  </a:cubicBezTo>
                  <a:cubicBezTo>
                    <a:pt x="5836920" y="194310"/>
                    <a:pt x="5937250" y="95250"/>
                    <a:pt x="6059170" y="95250"/>
                  </a:cubicBezTo>
                  <a:close/>
                  <a:moveTo>
                    <a:pt x="5209540" y="111760"/>
                  </a:moveTo>
                  <a:cubicBezTo>
                    <a:pt x="5323840" y="111760"/>
                    <a:pt x="5415280" y="204470"/>
                    <a:pt x="5415280" y="317500"/>
                  </a:cubicBezTo>
                  <a:cubicBezTo>
                    <a:pt x="5415280" y="431800"/>
                    <a:pt x="5322570" y="523240"/>
                    <a:pt x="5209540" y="523240"/>
                  </a:cubicBezTo>
                  <a:cubicBezTo>
                    <a:pt x="5095240" y="523240"/>
                    <a:pt x="5003800" y="430530"/>
                    <a:pt x="5003800" y="317500"/>
                  </a:cubicBezTo>
                  <a:cubicBezTo>
                    <a:pt x="5003800" y="203200"/>
                    <a:pt x="5096509" y="111760"/>
                    <a:pt x="5209540" y="111760"/>
                  </a:cubicBezTo>
                  <a:close/>
                  <a:moveTo>
                    <a:pt x="4359910" y="127000"/>
                  </a:moveTo>
                  <a:cubicBezTo>
                    <a:pt x="4465320" y="127000"/>
                    <a:pt x="4550410" y="212090"/>
                    <a:pt x="4550410" y="317500"/>
                  </a:cubicBezTo>
                  <a:cubicBezTo>
                    <a:pt x="4550410" y="422910"/>
                    <a:pt x="4465320" y="508000"/>
                    <a:pt x="4359910" y="508000"/>
                  </a:cubicBezTo>
                  <a:cubicBezTo>
                    <a:pt x="4254500" y="508000"/>
                    <a:pt x="4169410" y="422910"/>
                    <a:pt x="4169410" y="317500"/>
                  </a:cubicBezTo>
                  <a:cubicBezTo>
                    <a:pt x="4169410" y="212090"/>
                    <a:pt x="4254500" y="127000"/>
                    <a:pt x="4359910" y="127000"/>
                  </a:cubicBezTo>
                  <a:close/>
                  <a:moveTo>
                    <a:pt x="3510280" y="142240"/>
                  </a:moveTo>
                  <a:cubicBezTo>
                    <a:pt x="3606800" y="142240"/>
                    <a:pt x="3685540" y="220980"/>
                    <a:pt x="3685540" y="317500"/>
                  </a:cubicBezTo>
                  <a:cubicBezTo>
                    <a:pt x="3685540" y="414020"/>
                    <a:pt x="3606800" y="492760"/>
                    <a:pt x="3510280" y="492760"/>
                  </a:cubicBezTo>
                  <a:cubicBezTo>
                    <a:pt x="3413760" y="492760"/>
                    <a:pt x="3335020" y="414020"/>
                    <a:pt x="3335020" y="317500"/>
                  </a:cubicBezTo>
                  <a:cubicBezTo>
                    <a:pt x="3335020" y="220980"/>
                    <a:pt x="3413760" y="142240"/>
                    <a:pt x="3510280" y="142240"/>
                  </a:cubicBezTo>
                  <a:close/>
                  <a:moveTo>
                    <a:pt x="2660650" y="158750"/>
                  </a:moveTo>
                  <a:cubicBezTo>
                    <a:pt x="2748280" y="158750"/>
                    <a:pt x="2819400" y="229870"/>
                    <a:pt x="2819400" y="317500"/>
                  </a:cubicBezTo>
                  <a:cubicBezTo>
                    <a:pt x="2819400" y="405130"/>
                    <a:pt x="2748280" y="476250"/>
                    <a:pt x="2660650" y="476250"/>
                  </a:cubicBezTo>
                  <a:cubicBezTo>
                    <a:pt x="2573020" y="476250"/>
                    <a:pt x="2501900" y="405130"/>
                    <a:pt x="2501900" y="317500"/>
                  </a:cubicBezTo>
                  <a:cubicBezTo>
                    <a:pt x="2501900" y="229870"/>
                    <a:pt x="2573020" y="158750"/>
                    <a:pt x="2660650" y="158750"/>
                  </a:cubicBezTo>
                  <a:close/>
                  <a:moveTo>
                    <a:pt x="1811020" y="175260"/>
                  </a:moveTo>
                  <a:cubicBezTo>
                    <a:pt x="1889760" y="175260"/>
                    <a:pt x="1953260" y="238760"/>
                    <a:pt x="1953260" y="317500"/>
                  </a:cubicBezTo>
                  <a:cubicBezTo>
                    <a:pt x="1953260" y="396240"/>
                    <a:pt x="1889760" y="459740"/>
                    <a:pt x="1811020" y="459740"/>
                  </a:cubicBezTo>
                  <a:cubicBezTo>
                    <a:pt x="1732280" y="459740"/>
                    <a:pt x="1668780" y="396240"/>
                    <a:pt x="1668780" y="317500"/>
                  </a:cubicBezTo>
                  <a:cubicBezTo>
                    <a:pt x="1667510" y="238760"/>
                    <a:pt x="1732280" y="175260"/>
                    <a:pt x="1811020" y="175260"/>
                  </a:cubicBezTo>
                  <a:close/>
                  <a:moveTo>
                    <a:pt x="961390" y="190500"/>
                  </a:moveTo>
                  <a:cubicBezTo>
                    <a:pt x="1031240" y="190500"/>
                    <a:pt x="1088390" y="247650"/>
                    <a:pt x="1088390" y="317500"/>
                  </a:cubicBezTo>
                  <a:cubicBezTo>
                    <a:pt x="1088390" y="387350"/>
                    <a:pt x="1031240" y="444500"/>
                    <a:pt x="961390" y="444500"/>
                  </a:cubicBezTo>
                  <a:cubicBezTo>
                    <a:pt x="891540" y="444500"/>
                    <a:pt x="834390" y="387350"/>
                    <a:pt x="834390" y="317500"/>
                  </a:cubicBezTo>
                  <a:cubicBezTo>
                    <a:pt x="834390" y="247650"/>
                    <a:pt x="890270" y="190500"/>
                    <a:pt x="961390" y="190500"/>
                  </a:cubicBezTo>
                  <a:close/>
                  <a:moveTo>
                    <a:pt x="110490" y="207010"/>
                  </a:moveTo>
                  <a:cubicBezTo>
                    <a:pt x="171450" y="207010"/>
                    <a:pt x="222250" y="256540"/>
                    <a:pt x="222250" y="317500"/>
                  </a:cubicBezTo>
                  <a:cubicBezTo>
                    <a:pt x="222250" y="378460"/>
                    <a:pt x="172720" y="427990"/>
                    <a:pt x="110490" y="427990"/>
                  </a:cubicBezTo>
                  <a:cubicBezTo>
                    <a:pt x="49530" y="427990"/>
                    <a:pt x="0" y="378460"/>
                    <a:pt x="0" y="317500"/>
                  </a:cubicBezTo>
                  <a:cubicBezTo>
                    <a:pt x="0" y="256540"/>
                    <a:pt x="49530" y="207010"/>
                    <a:pt x="110490" y="20701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88997" y="1006774"/>
            <a:ext cx="15710006" cy="810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5921" indent="-417960" lvl="1">
              <a:lnSpc>
                <a:spcPts val="6427"/>
              </a:lnSpc>
              <a:buFont typeface="Arial"/>
              <a:buChar char="•"/>
            </a:pPr>
            <a:r>
              <a:rPr lang="en-US" sz="3871">
                <a:solidFill>
                  <a:srgbClr val="FFFFFF"/>
                </a:solidFill>
                <a:latin typeface="Arima Madurai Medium"/>
              </a:rPr>
              <a:t>Class diagrams are  the main buildings block of any object oriented solution.</a:t>
            </a:r>
          </a:p>
          <a:p>
            <a:pPr marL="835921" indent="-417960" lvl="1">
              <a:lnSpc>
                <a:spcPts val="6427"/>
              </a:lnSpc>
              <a:buFont typeface="Arial"/>
              <a:buChar char="•"/>
            </a:pPr>
            <a:r>
              <a:rPr lang="en-US" sz="3871">
                <a:solidFill>
                  <a:srgbClr val="FFFFFF"/>
                </a:solidFill>
                <a:latin typeface="Arima Madurai Medium"/>
              </a:rPr>
              <a:t>It shows the classes in a system , attributes , and operations of each class and the relationship between each class.</a:t>
            </a:r>
          </a:p>
          <a:p>
            <a:pPr marL="835921" indent="-417960" lvl="1">
              <a:lnSpc>
                <a:spcPts val="6427"/>
              </a:lnSpc>
              <a:buFont typeface="Arial"/>
              <a:buChar char="•"/>
            </a:pPr>
            <a:r>
              <a:rPr lang="en-US" sz="3871">
                <a:solidFill>
                  <a:srgbClr val="FFFFFF"/>
                </a:solidFill>
                <a:latin typeface="Arima Madurai Medium"/>
              </a:rPr>
              <a:t>In most modeling  tools, a class has three parts :</a:t>
            </a:r>
          </a:p>
          <a:p>
            <a:pPr marL="5015525" indent="-716504" lvl="6">
              <a:lnSpc>
                <a:spcPts val="6427"/>
              </a:lnSpc>
              <a:buFont typeface="Arial"/>
              <a:buChar char="￭"/>
            </a:pPr>
            <a:r>
              <a:rPr lang="en-US" sz="3871">
                <a:solidFill>
                  <a:srgbClr val="FFFFFF"/>
                </a:solidFill>
                <a:latin typeface="Arima Madurai Medium"/>
              </a:rPr>
              <a:t>Name - at the top</a:t>
            </a:r>
          </a:p>
          <a:p>
            <a:pPr marL="5015525" indent="-716504" lvl="6">
              <a:lnSpc>
                <a:spcPts val="6427"/>
              </a:lnSpc>
              <a:buFont typeface="Arial"/>
              <a:buChar char="￭"/>
            </a:pPr>
            <a:r>
              <a:rPr lang="en-US" sz="3871">
                <a:solidFill>
                  <a:srgbClr val="FFFFFF"/>
                </a:solidFill>
                <a:latin typeface="Arima Madurai Medium"/>
              </a:rPr>
              <a:t>Attributes - in the middle</a:t>
            </a:r>
          </a:p>
          <a:p>
            <a:pPr marL="5015525" indent="-716504" lvl="6">
              <a:lnSpc>
                <a:spcPts val="6427"/>
              </a:lnSpc>
              <a:buFont typeface="Arial"/>
              <a:buChar char="￭"/>
            </a:pPr>
            <a:r>
              <a:rPr lang="en-US" sz="3871">
                <a:solidFill>
                  <a:srgbClr val="FFFFFF"/>
                </a:solidFill>
                <a:latin typeface="Arima Madurai Medium"/>
              </a:rPr>
              <a:t>operations - at the bottom</a:t>
            </a:r>
          </a:p>
          <a:p>
            <a:pPr marL="835921" indent="-417961" lvl="1">
              <a:lnSpc>
                <a:spcPts val="6427"/>
              </a:lnSpc>
              <a:buFont typeface="Arial"/>
              <a:buChar char="•"/>
            </a:pPr>
            <a:r>
              <a:rPr lang="en-US" sz="3871">
                <a:solidFill>
                  <a:srgbClr val="FFFFFF"/>
                </a:solidFill>
                <a:latin typeface="Arima Madurai Medium"/>
              </a:rPr>
              <a:t>In a large system with many related classes, classes are grouped together to create class diagrams.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8649" y="1028700"/>
            <a:ext cx="9853656" cy="8020590"/>
            <a:chOff x="0" y="0"/>
            <a:chExt cx="5318066" cy="432875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318066" cy="4328751"/>
            </a:xfrm>
            <a:custGeom>
              <a:avLst/>
              <a:gdLst/>
              <a:ahLst/>
              <a:cxnLst/>
              <a:rect r="r" b="b" t="t" l="l"/>
              <a:pathLst>
                <a:path h="4328751" w="5318066">
                  <a:moveTo>
                    <a:pt x="0" y="0"/>
                  </a:moveTo>
                  <a:lnTo>
                    <a:pt x="0" y="4328751"/>
                  </a:lnTo>
                  <a:lnTo>
                    <a:pt x="5318066" y="4328751"/>
                  </a:lnTo>
                  <a:lnTo>
                    <a:pt x="5318066" y="0"/>
                  </a:lnTo>
                  <a:lnTo>
                    <a:pt x="0" y="0"/>
                  </a:lnTo>
                  <a:close/>
                  <a:moveTo>
                    <a:pt x="5257106" y="4267791"/>
                  </a:moveTo>
                  <a:lnTo>
                    <a:pt x="59690" y="4267791"/>
                  </a:lnTo>
                  <a:lnTo>
                    <a:pt x="59690" y="59690"/>
                  </a:lnTo>
                  <a:lnTo>
                    <a:pt x="5257106" y="59690"/>
                  </a:lnTo>
                  <a:lnTo>
                    <a:pt x="5257106" y="4267791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4798965"/>
            <a:ext cx="18372597" cy="5488035"/>
          </a:xfrm>
          <a:prstGeom prst="rect">
            <a:avLst/>
          </a:prstGeom>
          <a:solidFill>
            <a:srgbClr val="1D0372">
              <a:alpha val="19607"/>
            </a:srgbClr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13451" r="0" b="0"/>
          <a:stretch>
            <a:fillRect/>
          </a:stretch>
        </p:blipFill>
        <p:spPr>
          <a:xfrm flipH="false" flipV="false" rot="0">
            <a:off x="2784526" y="1986690"/>
            <a:ext cx="6521901" cy="421646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47806" y="7144299"/>
            <a:ext cx="9395342" cy="116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5"/>
              </a:lnSpc>
            </a:pPr>
            <a:r>
              <a:rPr lang="en-US" sz="10223">
                <a:solidFill>
                  <a:srgbClr val="EBEFF6"/>
                </a:solidFill>
                <a:latin typeface="Cinzel"/>
              </a:rPr>
              <a:t>Association</a:t>
            </a:r>
          </a:p>
        </p:txBody>
      </p:sp>
      <p:grpSp>
        <p:nvGrpSpPr>
          <p:cNvPr name="Group 7" id="7"/>
          <p:cNvGrpSpPr/>
          <p:nvPr/>
        </p:nvGrpSpPr>
        <p:grpSpPr>
          <a:xfrm rot="-5400000">
            <a:off x="10736649" y="2147795"/>
            <a:ext cx="8123711" cy="8110713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47D6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1299371" y="-99076"/>
            <a:ext cx="7554490" cy="7542403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394" t="1220" r="12790" b="5496"/>
          <a:stretch>
            <a:fillRect/>
          </a:stretch>
        </p:blipFill>
        <p:spPr>
          <a:xfrm flipH="false" flipV="false" rot="0">
            <a:off x="12762319" y="1164681"/>
            <a:ext cx="4141876" cy="79576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413791" y="791147"/>
            <a:ext cx="4845509" cy="8704707"/>
            <a:chOff x="0" y="0"/>
            <a:chExt cx="2615145" cy="469797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615144" cy="4697973"/>
            </a:xfrm>
            <a:custGeom>
              <a:avLst/>
              <a:gdLst/>
              <a:ahLst/>
              <a:cxnLst/>
              <a:rect r="r" b="b" t="t" l="l"/>
              <a:pathLst>
                <a:path h="4697973" w="2615144">
                  <a:moveTo>
                    <a:pt x="0" y="0"/>
                  </a:moveTo>
                  <a:lnTo>
                    <a:pt x="0" y="4697973"/>
                  </a:lnTo>
                  <a:lnTo>
                    <a:pt x="2615144" y="4697973"/>
                  </a:lnTo>
                  <a:lnTo>
                    <a:pt x="2615144" y="0"/>
                  </a:lnTo>
                  <a:lnTo>
                    <a:pt x="0" y="0"/>
                  </a:lnTo>
                  <a:close/>
                  <a:moveTo>
                    <a:pt x="2554184" y="4637012"/>
                  </a:moveTo>
                  <a:lnTo>
                    <a:pt x="59690" y="4637012"/>
                  </a:lnTo>
                  <a:lnTo>
                    <a:pt x="59690" y="59690"/>
                  </a:lnTo>
                  <a:lnTo>
                    <a:pt x="2554185" y="59690"/>
                  </a:lnTo>
                  <a:lnTo>
                    <a:pt x="2554185" y="4637012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36730" y="791147"/>
            <a:ext cx="10962429" cy="8704707"/>
            <a:chOff x="0" y="0"/>
            <a:chExt cx="6349731" cy="504199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49731" cy="5041998"/>
            </a:xfrm>
            <a:custGeom>
              <a:avLst/>
              <a:gdLst/>
              <a:ahLst/>
              <a:cxnLst/>
              <a:rect r="r" b="b" t="t" l="l"/>
              <a:pathLst>
                <a:path h="5041998" w="6349731">
                  <a:moveTo>
                    <a:pt x="0" y="0"/>
                  </a:moveTo>
                  <a:lnTo>
                    <a:pt x="0" y="5041998"/>
                  </a:lnTo>
                  <a:lnTo>
                    <a:pt x="6349731" y="5041998"/>
                  </a:lnTo>
                  <a:lnTo>
                    <a:pt x="6349731" y="0"/>
                  </a:lnTo>
                  <a:lnTo>
                    <a:pt x="0" y="0"/>
                  </a:lnTo>
                  <a:close/>
                  <a:moveTo>
                    <a:pt x="6288771" y="4981038"/>
                  </a:moveTo>
                  <a:lnTo>
                    <a:pt x="59690" y="4981038"/>
                  </a:lnTo>
                  <a:lnTo>
                    <a:pt x="59690" y="59690"/>
                  </a:lnTo>
                  <a:lnTo>
                    <a:pt x="6288771" y="59690"/>
                  </a:lnTo>
                  <a:lnTo>
                    <a:pt x="6288771" y="4981038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84416" y="1283211"/>
            <a:ext cx="9867056" cy="761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4115" indent="-392058" lvl="1">
              <a:lnSpc>
                <a:spcPts val="5484"/>
              </a:lnSpc>
              <a:buFont typeface="Arial"/>
              <a:buChar char="•"/>
            </a:pPr>
            <a:r>
              <a:rPr lang="en-US" sz="3631">
                <a:solidFill>
                  <a:srgbClr val="FFFFFF"/>
                </a:solidFill>
                <a:latin typeface="Arima Madurai Medium"/>
              </a:rPr>
              <a:t>If two classes in a model need to communicate with each other, there must be a link between them, and that can be represented by an association. </a:t>
            </a:r>
          </a:p>
          <a:p>
            <a:pPr marL="784115" indent="-392058" lvl="1">
              <a:lnSpc>
                <a:spcPts val="5484"/>
              </a:lnSpc>
              <a:buFont typeface="Arial"/>
              <a:buChar char="•"/>
            </a:pPr>
            <a:r>
              <a:rPr lang="en-US" sz="3631">
                <a:solidFill>
                  <a:srgbClr val="FFFFFF"/>
                </a:solidFill>
                <a:latin typeface="Arima Madurai Medium"/>
              </a:rPr>
              <a:t>Association can be represented by a line between these classes with an arrow indicating the navigation direction. </a:t>
            </a:r>
          </a:p>
          <a:p>
            <a:pPr marL="784115" indent="-392057" lvl="1">
              <a:lnSpc>
                <a:spcPts val="5484"/>
              </a:lnSpc>
              <a:buFont typeface="Arial"/>
              <a:buChar char="•"/>
            </a:pPr>
            <a:r>
              <a:rPr lang="en-US" sz="3631">
                <a:solidFill>
                  <a:srgbClr val="FFFFFF"/>
                </a:solidFill>
                <a:latin typeface="Arima Madurai Medium"/>
              </a:rPr>
              <a:t>We can indicate the multiplicity of an association by adding multiplicity adornments to the line denoting the association.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13" t="1441" r="7517" b="3459"/>
          <a:stretch>
            <a:fillRect/>
          </a:stretch>
        </p:blipFill>
        <p:spPr>
          <a:xfrm flipH="false" flipV="false" rot="0">
            <a:off x="12897262" y="1238840"/>
            <a:ext cx="4097762" cy="778866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564703" y="884102"/>
            <a:ext cx="4762881" cy="8518795"/>
            <a:chOff x="0" y="0"/>
            <a:chExt cx="2570550" cy="459763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570550" cy="4597635"/>
            </a:xfrm>
            <a:custGeom>
              <a:avLst/>
              <a:gdLst/>
              <a:ahLst/>
              <a:cxnLst/>
              <a:rect r="r" b="b" t="t" l="l"/>
              <a:pathLst>
                <a:path h="4597635" w="2570550">
                  <a:moveTo>
                    <a:pt x="0" y="0"/>
                  </a:moveTo>
                  <a:lnTo>
                    <a:pt x="0" y="4597635"/>
                  </a:lnTo>
                  <a:lnTo>
                    <a:pt x="2570550" y="4597635"/>
                  </a:lnTo>
                  <a:lnTo>
                    <a:pt x="2570550" y="0"/>
                  </a:lnTo>
                  <a:lnTo>
                    <a:pt x="0" y="0"/>
                  </a:lnTo>
                  <a:close/>
                  <a:moveTo>
                    <a:pt x="2509590" y="4536675"/>
                  </a:moveTo>
                  <a:lnTo>
                    <a:pt x="59690" y="4536675"/>
                  </a:lnTo>
                  <a:lnTo>
                    <a:pt x="59690" y="59690"/>
                  </a:lnTo>
                  <a:lnTo>
                    <a:pt x="2509590" y="59690"/>
                  </a:lnTo>
                  <a:lnTo>
                    <a:pt x="2509590" y="4536675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0416" y="884102"/>
            <a:ext cx="11153361" cy="8518795"/>
            <a:chOff x="0" y="0"/>
            <a:chExt cx="6460324" cy="493431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460324" cy="4934314"/>
            </a:xfrm>
            <a:custGeom>
              <a:avLst/>
              <a:gdLst/>
              <a:ahLst/>
              <a:cxnLst/>
              <a:rect r="r" b="b" t="t" l="l"/>
              <a:pathLst>
                <a:path h="4934314" w="6460324">
                  <a:moveTo>
                    <a:pt x="0" y="0"/>
                  </a:moveTo>
                  <a:lnTo>
                    <a:pt x="0" y="4934314"/>
                  </a:lnTo>
                  <a:lnTo>
                    <a:pt x="6460324" y="4934314"/>
                  </a:lnTo>
                  <a:lnTo>
                    <a:pt x="6460324" y="0"/>
                  </a:lnTo>
                  <a:lnTo>
                    <a:pt x="0" y="0"/>
                  </a:lnTo>
                  <a:close/>
                  <a:moveTo>
                    <a:pt x="6399364" y="4873353"/>
                  </a:moveTo>
                  <a:lnTo>
                    <a:pt x="59690" y="4873353"/>
                  </a:lnTo>
                  <a:lnTo>
                    <a:pt x="59690" y="59690"/>
                  </a:lnTo>
                  <a:lnTo>
                    <a:pt x="6399364" y="59690"/>
                  </a:lnTo>
                  <a:lnTo>
                    <a:pt x="6399364" y="4873353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07367" y="1216499"/>
            <a:ext cx="10659459" cy="774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9867" indent="-394933" lvl="1">
              <a:lnSpc>
                <a:spcPts val="5597"/>
              </a:lnSpc>
              <a:buFont typeface="Arial"/>
              <a:buChar char="•"/>
            </a:pPr>
            <a:r>
              <a:rPr lang="en-US" sz="3658">
                <a:solidFill>
                  <a:srgbClr val="FFFFFF"/>
                </a:solidFill>
                <a:latin typeface="Arima Madurai Medium Bold"/>
              </a:rPr>
              <a:t>Association establishes a relationship between two separate classes Invention and Awards through their objects.</a:t>
            </a:r>
          </a:p>
          <a:p>
            <a:pPr marL="789867" indent="-394933" lvl="1">
              <a:lnSpc>
                <a:spcPts val="5597"/>
              </a:lnSpc>
              <a:buFont typeface="Arial"/>
              <a:buChar char="•"/>
            </a:pPr>
            <a:r>
              <a:rPr lang="en-US" sz="3658">
                <a:solidFill>
                  <a:srgbClr val="FFFFFF"/>
                </a:solidFill>
                <a:latin typeface="Arima Madurai Medium Bold"/>
              </a:rPr>
              <a:t>Both the classes represent two separate entities.</a:t>
            </a:r>
          </a:p>
          <a:p>
            <a:pPr marL="789867" indent="-394934" lvl="1">
              <a:lnSpc>
                <a:spcPts val="5597"/>
              </a:lnSpc>
              <a:buFont typeface="Arial"/>
              <a:buChar char="•"/>
            </a:pPr>
            <a:r>
              <a:rPr lang="en-US" sz="3658">
                <a:solidFill>
                  <a:srgbClr val="FFFFFF"/>
                </a:solidFill>
                <a:latin typeface="Arima Madurai Medium Bold"/>
              </a:rPr>
              <a:t>One Award can be given to one or more Invention.</a:t>
            </a:r>
          </a:p>
          <a:p>
            <a:pPr marL="789867" indent="-394934" lvl="1">
              <a:lnSpc>
                <a:spcPts val="5597"/>
              </a:lnSpc>
              <a:buFont typeface="Arial"/>
              <a:buChar char="•"/>
            </a:pPr>
            <a:r>
              <a:rPr lang="en-US" sz="3658">
                <a:solidFill>
                  <a:srgbClr val="FFFFFF"/>
                </a:solidFill>
                <a:latin typeface="Arima Madurai Medium Bold"/>
              </a:rPr>
              <a:t>Panel selects only one winner for a</a:t>
            </a:r>
          </a:p>
          <a:p>
            <a:pPr marL="789867" indent="-394934" lvl="1">
              <a:lnSpc>
                <a:spcPts val="5597"/>
              </a:lnSpc>
              <a:buFont typeface="Arial"/>
              <a:buChar char="•"/>
            </a:pPr>
            <a:r>
              <a:rPr lang="en-US" sz="3658">
                <a:solidFill>
                  <a:srgbClr val="FFFFFF"/>
                </a:solidFill>
                <a:latin typeface="Arima Madurai Medium"/>
              </a:rPr>
              <a:t>particular Award.</a:t>
            </a:r>
          </a:p>
          <a:p>
            <a:pPr marL="789867" indent="-394934" lvl="1">
              <a:lnSpc>
                <a:spcPts val="5597"/>
              </a:lnSpc>
              <a:buFont typeface="Arial"/>
              <a:buChar char="•"/>
            </a:pPr>
            <a:r>
              <a:rPr lang="en-US" sz="3658">
                <a:solidFill>
                  <a:srgbClr val="FFFFFF"/>
                </a:solidFill>
                <a:latin typeface="Arima Madurai Medium"/>
              </a:rPr>
              <a:t>One Award can be selected by only</a:t>
            </a:r>
          </a:p>
          <a:p>
            <a:pPr marL="789867" indent="-394933" lvl="1">
              <a:lnSpc>
                <a:spcPts val="5597"/>
              </a:lnSpc>
              <a:buFont typeface="Arial"/>
              <a:buChar char="•"/>
            </a:pPr>
            <a:r>
              <a:rPr lang="en-US" sz="3658">
                <a:solidFill>
                  <a:srgbClr val="FFFFFF"/>
                </a:solidFill>
                <a:latin typeface="Arima Madurai Medium"/>
              </a:rPr>
              <a:t>One Panel.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78886" y="3011755"/>
            <a:ext cx="5330228" cy="4883195"/>
            <a:chOff x="0" y="0"/>
            <a:chExt cx="2876750" cy="26354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876750" cy="2635484"/>
            </a:xfrm>
            <a:custGeom>
              <a:avLst/>
              <a:gdLst/>
              <a:ahLst/>
              <a:cxnLst/>
              <a:rect r="r" b="b" t="t" l="l"/>
              <a:pathLst>
                <a:path h="2635484" w="2876750">
                  <a:moveTo>
                    <a:pt x="0" y="0"/>
                  </a:moveTo>
                  <a:lnTo>
                    <a:pt x="0" y="2635484"/>
                  </a:lnTo>
                  <a:lnTo>
                    <a:pt x="2876750" y="2635484"/>
                  </a:lnTo>
                  <a:lnTo>
                    <a:pt x="2876750" y="0"/>
                  </a:lnTo>
                  <a:lnTo>
                    <a:pt x="0" y="0"/>
                  </a:lnTo>
                  <a:close/>
                  <a:moveTo>
                    <a:pt x="2815790" y="2574524"/>
                  </a:moveTo>
                  <a:lnTo>
                    <a:pt x="59690" y="2574524"/>
                  </a:lnTo>
                  <a:lnTo>
                    <a:pt x="59690" y="59690"/>
                  </a:lnTo>
                  <a:lnTo>
                    <a:pt x="2815790" y="59690"/>
                  </a:lnTo>
                  <a:lnTo>
                    <a:pt x="2815790" y="2574524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53181" y="3365828"/>
            <a:ext cx="4584110" cy="4092421"/>
            <a:chOff x="0" y="0"/>
            <a:chExt cx="21113197" cy="18848606"/>
          </a:xfrm>
        </p:grpSpPr>
        <p:sp>
          <p:nvSpPr>
            <p:cNvPr name="Freeform 5" id="5"/>
            <p:cNvSpPr/>
            <p:nvPr/>
          </p:nvSpPr>
          <p:spPr>
            <a:xfrm>
              <a:off x="72390" y="72390"/>
              <a:ext cx="20968417" cy="18703825"/>
            </a:xfrm>
            <a:custGeom>
              <a:avLst/>
              <a:gdLst/>
              <a:ahLst/>
              <a:cxnLst/>
              <a:rect r="r" b="b" t="t" l="l"/>
              <a:pathLst>
                <a:path h="18703825" w="20968417">
                  <a:moveTo>
                    <a:pt x="0" y="0"/>
                  </a:moveTo>
                  <a:lnTo>
                    <a:pt x="20968417" y="0"/>
                  </a:lnTo>
                  <a:lnTo>
                    <a:pt x="20968417" y="18703825"/>
                  </a:lnTo>
                  <a:lnTo>
                    <a:pt x="0" y="18703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21113197" cy="18848606"/>
            </a:xfrm>
            <a:custGeom>
              <a:avLst/>
              <a:gdLst/>
              <a:ahLst/>
              <a:cxnLst/>
              <a:rect r="r" b="b" t="t" l="l"/>
              <a:pathLst>
                <a:path h="18848606" w="21113197">
                  <a:moveTo>
                    <a:pt x="20968418" y="18703826"/>
                  </a:moveTo>
                  <a:lnTo>
                    <a:pt x="21113197" y="18703826"/>
                  </a:lnTo>
                  <a:lnTo>
                    <a:pt x="21113197" y="18848606"/>
                  </a:lnTo>
                  <a:lnTo>
                    <a:pt x="20968418" y="18848606"/>
                  </a:lnTo>
                  <a:lnTo>
                    <a:pt x="20968418" y="1870382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03826"/>
                  </a:lnTo>
                  <a:lnTo>
                    <a:pt x="0" y="18703826"/>
                  </a:lnTo>
                  <a:lnTo>
                    <a:pt x="0" y="144780"/>
                  </a:lnTo>
                  <a:close/>
                  <a:moveTo>
                    <a:pt x="0" y="18703826"/>
                  </a:moveTo>
                  <a:lnTo>
                    <a:pt x="144780" y="18703826"/>
                  </a:lnTo>
                  <a:lnTo>
                    <a:pt x="144780" y="18848606"/>
                  </a:lnTo>
                  <a:lnTo>
                    <a:pt x="0" y="18848606"/>
                  </a:lnTo>
                  <a:lnTo>
                    <a:pt x="0" y="18703826"/>
                  </a:lnTo>
                  <a:close/>
                  <a:moveTo>
                    <a:pt x="20968418" y="144780"/>
                  </a:moveTo>
                  <a:lnTo>
                    <a:pt x="21113197" y="144780"/>
                  </a:lnTo>
                  <a:lnTo>
                    <a:pt x="21113197" y="18703826"/>
                  </a:lnTo>
                  <a:lnTo>
                    <a:pt x="20968418" y="18703826"/>
                  </a:lnTo>
                  <a:lnTo>
                    <a:pt x="20968418" y="144780"/>
                  </a:lnTo>
                  <a:close/>
                  <a:moveTo>
                    <a:pt x="144780" y="18703826"/>
                  </a:moveTo>
                  <a:lnTo>
                    <a:pt x="20968418" y="18703826"/>
                  </a:lnTo>
                  <a:lnTo>
                    <a:pt x="20968418" y="18848606"/>
                  </a:lnTo>
                  <a:lnTo>
                    <a:pt x="144780" y="18848606"/>
                  </a:lnTo>
                  <a:lnTo>
                    <a:pt x="144780" y="18703826"/>
                  </a:lnTo>
                  <a:close/>
                  <a:moveTo>
                    <a:pt x="20968418" y="0"/>
                  </a:moveTo>
                  <a:lnTo>
                    <a:pt x="21113197" y="0"/>
                  </a:lnTo>
                  <a:lnTo>
                    <a:pt x="21113197" y="144780"/>
                  </a:lnTo>
                  <a:lnTo>
                    <a:pt x="20968418" y="144780"/>
                  </a:lnTo>
                  <a:lnTo>
                    <a:pt x="2096841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968418" y="0"/>
                  </a:lnTo>
                  <a:lnTo>
                    <a:pt x="2096841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549685" y="2778296"/>
            <a:ext cx="8143666" cy="7918946"/>
            <a:chOff x="0" y="0"/>
            <a:chExt cx="10858222" cy="10558595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3392168"/>
              <a:ext cx="10858222" cy="7166426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974069" y="0"/>
              <a:ext cx="4133535" cy="4475284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6543329" y="3797942"/>
            <a:ext cx="5265785" cy="313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8"/>
              </a:lnSpc>
            </a:pPr>
            <a:r>
              <a:rPr lang="en-US" sz="4448">
                <a:solidFill>
                  <a:srgbClr val="FFFFFF"/>
                </a:solidFill>
                <a:latin typeface="Arima Madurai Medium"/>
              </a:rPr>
              <a:t>S Abhishek</a:t>
            </a:r>
          </a:p>
          <a:p>
            <a:pPr algn="ctr">
              <a:lnSpc>
                <a:spcPts val="6228"/>
              </a:lnSpc>
            </a:pPr>
            <a:r>
              <a:rPr lang="en-US" sz="4448">
                <a:solidFill>
                  <a:srgbClr val="FFFFFF"/>
                </a:solidFill>
                <a:latin typeface="Arima Madurai Medium"/>
              </a:rPr>
              <a:t>Rahan Manoj</a:t>
            </a:r>
          </a:p>
          <a:p>
            <a:pPr algn="ctr">
              <a:lnSpc>
                <a:spcPts val="6228"/>
              </a:lnSpc>
            </a:pPr>
            <a:r>
              <a:rPr lang="en-US" sz="4448">
                <a:solidFill>
                  <a:srgbClr val="FFFFFF"/>
                </a:solidFill>
                <a:latin typeface="Arima Madurai Medium"/>
              </a:rPr>
              <a:t>Harsha Sathish</a:t>
            </a:r>
          </a:p>
          <a:p>
            <a:pPr algn="ctr">
              <a:lnSpc>
                <a:spcPts val="6228"/>
              </a:lnSpc>
            </a:pPr>
            <a:r>
              <a:rPr lang="en-US" sz="4448">
                <a:solidFill>
                  <a:srgbClr val="FFFFFF"/>
                </a:solidFill>
                <a:latin typeface="Arima Madurai Medium"/>
              </a:rPr>
              <a:t>Arvind Kumar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3633" y="896413"/>
            <a:ext cx="5320732" cy="168328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57734" y="1132378"/>
            <a:ext cx="6047942" cy="81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4"/>
              </a:lnSpc>
            </a:pPr>
            <a:r>
              <a:rPr lang="en-US" sz="4853">
                <a:solidFill>
                  <a:srgbClr val="FFFFFF"/>
                </a:solidFill>
                <a:latin typeface="Cinzel Bold"/>
              </a:rPr>
              <a:t>group 10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759734" cy="444155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759734" cy="4441555"/>
            </a:xfrm>
            <a:custGeom>
              <a:avLst/>
              <a:gdLst/>
              <a:ahLst/>
              <a:cxnLst/>
              <a:rect r="r" b="b" t="t" l="l"/>
              <a:pathLst>
                <a:path h="4441555" w="8759734">
                  <a:moveTo>
                    <a:pt x="0" y="0"/>
                  </a:moveTo>
                  <a:lnTo>
                    <a:pt x="0" y="4441555"/>
                  </a:lnTo>
                  <a:lnTo>
                    <a:pt x="8759734" y="4441555"/>
                  </a:lnTo>
                  <a:lnTo>
                    <a:pt x="8759734" y="0"/>
                  </a:lnTo>
                  <a:lnTo>
                    <a:pt x="0" y="0"/>
                  </a:lnTo>
                  <a:close/>
                  <a:moveTo>
                    <a:pt x="8698774" y="4380595"/>
                  </a:moveTo>
                  <a:lnTo>
                    <a:pt x="59690" y="4380595"/>
                  </a:lnTo>
                  <a:lnTo>
                    <a:pt x="59690" y="59690"/>
                  </a:lnTo>
                  <a:lnTo>
                    <a:pt x="8698774" y="59690"/>
                  </a:lnTo>
                  <a:lnTo>
                    <a:pt x="8698774" y="4380595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56469" y="4742121"/>
            <a:ext cx="13795719" cy="3691720"/>
            <a:chOff x="0" y="0"/>
            <a:chExt cx="6516144" cy="174371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516144" cy="1743714"/>
            </a:xfrm>
            <a:custGeom>
              <a:avLst/>
              <a:gdLst/>
              <a:ahLst/>
              <a:cxnLst/>
              <a:rect r="r" b="b" t="t" l="l"/>
              <a:pathLst>
                <a:path h="1743714" w="6516144">
                  <a:moveTo>
                    <a:pt x="0" y="0"/>
                  </a:moveTo>
                  <a:lnTo>
                    <a:pt x="6516144" y="0"/>
                  </a:lnTo>
                  <a:lnTo>
                    <a:pt x="6516144" y="1743714"/>
                  </a:lnTo>
                  <a:lnTo>
                    <a:pt x="0" y="174371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81171" y="2519938"/>
            <a:ext cx="7515280" cy="17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5"/>
              </a:lnSpc>
            </a:pPr>
            <a:r>
              <a:rPr lang="en-US" sz="15537">
                <a:solidFill>
                  <a:srgbClr val="FFF8F3"/>
                </a:solidFill>
                <a:latin typeface="Great Vibes"/>
              </a:rPr>
              <a:t>Realization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323" t="0" r="2821" b="626"/>
          <a:stretch>
            <a:fillRect/>
          </a:stretch>
        </p:blipFill>
        <p:spPr>
          <a:xfrm flipH="false" flipV="false" rot="0">
            <a:off x="2581650" y="5012813"/>
            <a:ext cx="13124700" cy="315033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56469" y="2006668"/>
            <a:ext cx="2941347" cy="27354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766" b="0"/>
          <a:stretch>
            <a:fillRect/>
          </a:stretch>
        </p:blipFill>
        <p:spPr>
          <a:xfrm flipH="false" flipV="false" rot="0">
            <a:off x="10577372" y="1357510"/>
            <a:ext cx="6428475" cy="757197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75261" y="1028700"/>
            <a:ext cx="7035132" cy="8229600"/>
            <a:chOff x="0" y="0"/>
            <a:chExt cx="3796895" cy="444155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796895" cy="4441555"/>
            </a:xfrm>
            <a:custGeom>
              <a:avLst/>
              <a:gdLst/>
              <a:ahLst/>
              <a:cxnLst/>
              <a:rect r="r" b="b" t="t" l="l"/>
              <a:pathLst>
                <a:path h="4441555" w="3796895">
                  <a:moveTo>
                    <a:pt x="0" y="0"/>
                  </a:moveTo>
                  <a:lnTo>
                    <a:pt x="0" y="4441555"/>
                  </a:lnTo>
                  <a:lnTo>
                    <a:pt x="3796895" y="4441555"/>
                  </a:lnTo>
                  <a:lnTo>
                    <a:pt x="3796895" y="0"/>
                  </a:lnTo>
                  <a:lnTo>
                    <a:pt x="0" y="0"/>
                  </a:lnTo>
                  <a:close/>
                  <a:moveTo>
                    <a:pt x="3735935" y="4380595"/>
                  </a:moveTo>
                  <a:lnTo>
                    <a:pt x="59690" y="4380595"/>
                  </a:lnTo>
                  <a:lnTo>
                    <a:pt x="59690" y="59690"/>
                  </a:lnTo>
                  <a:lnTo>
                    <a:pt x="3735935" y="59690"/>
                  </a:lnTo>
                  <a:lnTo>
                    <a:pt x="3735935" y="4380595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77607" y="1028700"/>
            <a:ext cx="8990645" cy="8229600"/>
            <a:chOff x="0" y="0"/>
            <a:chExt cx="5207621" cy="476680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207621" cy="4766804"/>
            </a:xfrm>
            <a:custGeom>
              <a:avLst/>
              <a:gdLst/>
              <a:ahLst/>
              <a:cxnLst/>
              <a:rect r="r" b="b" t="t" l="l"/>
              <a:pathLst>
                <a:path h="4766804" w="5207621">
                  <a:moveTo>
                    <a:pt x="0" y="0"/>
                  </a:moveTo>
                  <a:lnTo>
                    <a:pt x="0" y="4766804"/>
                  </a:lnTo>
                  <a:lnTo>
                    <a:pt x="5207621" y="4766804"/>
                  </a:lnTo>
                  <a:lnTo>
                    <a:pt x="5207621" y="0"/>
                  </a:lnTo>
                  <a:lnTo>
                    <a:pt x="0" y="0"/>
                  </a:lnTo>
                  <a:close/>
                  <a:moveTo>
                    <a:pt x="5146661" y="4705844"/>
                  </a:moveTo>
                  <a:lnTo>
                    <a:pt x="59690" y="4705844"/>
                  </a:lnTo>
                  <a:lnTo>
                    <a:pt x="59690" y="59690"/>
                  </a:lnTo>
                  <a:lnTo>
                    <a:pt x="5146661" y="59690"/>
                  </a:lnTo>
                  <a:lnTo>
                    <a:pt x="5146661" y="4705844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59232" y="1338449"/>
            <a:ext cx="8427396" cy="751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4844" indent="-362422" lvl="1">
              <a:lnSpc>
                <a:spcPts val="5002"/>
              </a:lnSpc>
              <a:buFont typeface="Arial"/>
              <a:buChar char="•"/>
            </a:pPr>
            <a:r>
              <a:rPr lang="en-US" sz="3357">
                <a:solidFill>
                  <a:srgbClr val="EBEFF6"/>
                </a:solidFill>
                <a:latin typeface="Arima Madurai Medium Bold"/>
              </a:rPr>
              <a:t>An interface in java is a blueprint of a class. It has static constants and abstract methods only.</a:t>
            </a:r>
          </a:p>
          <a:p>
            <a:pPr marL="724845" indent="-362422" lvl="1">
              <a:lnSpc>
                <a:spcPts val="5002"/>
              </a:lnSpc>
              <a:buFont typeface="Arial"/>
              <a:buChar char="•"/>
            </a:pPr>
            <a:r>
              <a:rPr lang="en-US" sz="3357">
                <a:solidFill>
                  <a:srgbClr val="EBEFF6"/>
                </a:solidFill>
                <a:latin typeface="Arima Madurai Medium Bold"/>
              </a:rPr>
              <a:t>The interface in java is a mechanism to achieve full abstraction. </a:t>
            </a:r>
          </a:p>
          <a:p>
            <a:pPr marL="724845" indent="-362422" lvl="1">
              <a:lnSpc>
                <a:spcPts val="5002"/>
              </a:lnSpc>
              <a:buFont typeface="Arial"/>
              <a:buChar char="•"/>
            </a:pPr>
            <a:r>
              <a:rPr lang="en-US" sz="3357">
                <a:solidFill>
                  <a:srgbClr val="EBEFF6"/>
                </a:solidFill>
                <a:latin typeface="Arima Madurai Medium Bold"/>
              </a:rPr>
              <a:t>There can be only abstract methods in the java interface, not the method body. </a:t>
            </a:r>
          </a:p>
          <a:p>
            <a:pPr marL="724845" indent="-362422" lvl="1">
              <a:lnSpc>
                <a:spcPts val="5002"/>
              </a:lnSpc>
              <a:buFont typeface="Arial"/>
              <a:buChar char="•"/>
            </a:pPr>
            <a:r>
              <a:rPr lang="en-US" sz="3357">
                <a:solidFill>
                  <a:srgbClr val="EBEFF6"/>
                </a:solidFill>
                <a:latin typeface="Arima Madurai Medium Bold"/>
              </a:rPr>
              <a:t>It is used to achieve full abstraction and multiple inheritance in Java.</a:t>
            </a:r>
          </a:p>
          <a:p>
            <a:pPr marL="724844" indent="-362422" lvl="1">
              <a:lnSpc>
                <a:spcPts val="5002"/>
              </a:lnSpc>
              <a:buFont typeface="Arial"/>
              <a:buChar char="•"/>
            </a:pPr>
            <a:r>
              <a:rPr lang="en-US" sz="3357">
                <a:solidFill>
                  <a:srgbClr val="EBEFF6"/>
                </a:solidFill>
                <a:latin typeface="Arima Madurai Medium Bold"/>
              </a:rPr>
              <a:t>User implements an interface Login </a:t>
            </a:r>
            <a:r>
              <a:rPr lang="en-US" sz="3357">
                <a:solidFill>
                  <a:srgbClr val="EBEFF6"/>
                </a:solidFill>
                <a:latin typeface="Arima Madurai Medium"/>
              </a:rPr>
              <a:t>Details, thereby inheriting the abstract methods of the Login details.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0308106" cy="8229600"/>
            <a:chOff x="0" y="0"/>
            <a:chExt cx="5563335" cy="444155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563335" cy="4441555"/>
            </a:xfrm>
            <a:custGeom>
              <a:avLst/>
              <a:gdLst/>
              <a:ahLst/>
              <a:cxnLst/>
              <a:rect r="r" b="b" t="t" l="l"/>
              <a:pathLst>
                <a:path h="4441555" w="5563335">
                  <a:moveTo>
                    <a:pt x="0" y="0"/>
                  </a:moveTo>
                  <a:lnTo>
                    <a:pt x="0" y="4441555"/>
                  </a:lnTo>
                  <a:lnTo>
                    <a:pt x="5563335" y="4441555"/>
                  </a:lnTo>
                  <a:lnTo>
                    <a:pt x="5563335" y="0"/>
                  </a:lnTo>
                  <a:lnTo>
                    <a:pt x="0" y="0"/>
                  </a:lnTo>
                  <a:close/>
                  <a:moveTo>
                    <a:pt x="5502375" y="4380595"/>
                  </a:moveTo>
                  <a:lnTo>
                    <a:pt x="59690" y="4380595"/>
                  </a:lnTo>
                  <a:lnTo>
                    <a:pt x="59690" y="59690"/>
                  </a:lnTo>
                  <a:lnTo>
                    <a:pt x="5502375" y="59690"/>
                  </a:lnTo>
                  <a:lnTo>
                    <a:pt x="5502375" y="4380595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65933" y="3789506"/>
            <a:ext cx="4633639" cy="463363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92652" y="1707406"/>
            <a:ext cx="9780202" cy="146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1"/>
              </a:lnSpc>
            </a:pPr>
            <a:r>
              <a:rPr lang="en-US" sz="8558">
                <a:solidFill>
                  <a:srgbClr val="FFF8F3"/>
                </a:solidFill>
                <a:latin typeface="Cinzel"/>
              </a:rPr>
              <a:t>Generalization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44326" y="2854824"/>
            <a:ext cx="4914974" cy="491497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37096">
            <a:off x="12973408" y="3996788"/>
            <a:ext cx="4070702" cy="14247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678624" y="6593179"/>
            <a:ext cx="4070702" cy="1424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22122" y="1593203"/>
            <a:ext cx="2065875" cy="206587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08759" y="3949539"/>
            <a:ext cx="2067569" cy="206756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22122" y="6380649"/>
            <a:ext cx="2065875" cy="206587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74397" y="1869331"/>
            <a:ext cx="1366658" cy="204998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28170" y="4220072"/>
            <a:ext cx="1628747" cy="218447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40025" y="6643810"/>
            <a:ext cx="1430071" cy="20499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13723" y="1029660"/>
            <a:ext cx="15460553" cy="811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8636" indent="-374318" lvl="1">
              <a:lnSpc>
                <a:spcPts val="537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Arima Madurai Medium Bold"/>
              </a:rPr>
              <a:t>A g</a:t>
            </a:r>
            <a:r>
              <a:rPr lang="en-US" sz="3467">
                <a:solidFill>
                  <a:srgbClr val="FFFFFF"/>
                </a:solidFill>
                <a:latin typeface="Arima Madurai Medium Bold"/>
              </a:rPr>
              <a:t>eneralization is a bottom-up approach in which two lower-level entities combine to form a higher-level entity. </a:t>
            </a:r>
          </a:p>
          <a:p>
            <a:pPr marL="748636" indent="-374318" lvl="1">
              <a:lnSpc>
                <a:spcPts val="537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Arima Madurai Medium Bold"/>
              </a:rPr>
              <a:t>In generalization, the higher-level entity can also combine with other lower-level entities to make further higher-level entities.</a:t>
            </a:r>
          </a:p>
          <a:p>
            <a:pPr marL="748636" indent="-374318" lvl="1">
              <a:lnSpc>
                <a:spcPts val="537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Arima Madurai Medium Bold"/>
              </a:rPr>
              <a:t>Generalization comes into the picture when there are certain classes that have common properties in them. </a:t>
            </a:r>
          </a:p>
          <a:p>
            <a:pPr marL="748636" indent="-374318" lvl="1">
              <a:lnSpc>
                <a:spcPts val="537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Arima Madurai Medium Bold"/>
              </a:rPr>
              <a:t>These common properties are then put in a separate class and made a generic class, from which specific classes are derived. </a:t>
            </a:r>
          </a:p>
          <a:p>
            <a:pPr marL="748636" indent="-374318" lvl="1">
              <a:lnSpc>
                <a:spcPts val="537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Arima Madurai Medium Bold"/>
              </a:rPr>
              <a:t>Then there exists an IS-A relation between subclass and parent class.</a:t>
            </a:r>
          </a:p>
          <a:p>
            <a:pPr marL="748636" indent="-374318" lvl="1">
              <a:lnSpc>
                <a:spcPts val="537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Arima Madurai Medium Bold"/>
              </a:rPr>
              <a:t>Admin Inherits the properties of the User.</a:t>
            </a:r>
          </a:p>
          <a:p>
            <a:pPr marL="748636" indent="-374318" lvl="1">
              <a:lnSpc>
                <a:spcPts val="537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Arima Madurai Medium"/>
              </a:rPr>
              <a:t>Inventor Inherits the properties of User.</a:t>
            </a:r>
          </a:p>
          <a:p>
            <a:pPr marL="748636" indent="-374318" lvl="1">
              <a:lnSpc>
                <a:spcPts val="537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Arima Madurai Medium"/>
              </a:rPr>
              <a:t>Jury Member Inherits the properties of User.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848" r="0" b="4848"/>
          <a:stretch>
            <a:fillRect/>
          </a:stretch>
        </p:blipFill>
        <p:spPr>
          <a:xfrm flipH="false" flipV="false" rot="0">
            <a:off x="2188984" y="1398763"/>
            <a:ext cx="13910032" cy="748947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80964" y="775835"/>
            <a:ext cx="15526072" cy="8818545"/>
            <a:chOff x="0" y="0"/>
            <a:chExt cx="8993115" cy="51079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993115" cy="5107936"/>
            </a:xfrm>
            <a:custGeom>
              <a:avLst/>
              <a:gdLst/>
              <a:ahLst/>
              <a:cxnLst/>
              <a:rect r="r" b="b" t="t" l="l"/>
              <a:pathLst>
                <a:path h="5107936" w="8993115">
                  <a:moveTo>
                    <a:pt x="0" y="0"/>
                  </a:moveTo>
                  <a:lnTo>
                    <a:pt x="0" y="5107936"/>
                  </a:lnTo>
                  <a:lnTo>
                    <a:pt x="8993115" y="5107936"/>
                  </a:lnTo>
                  <a:lnTo>
                    <a:pt x="8993115" y="0"/>
                  </a:lnTo>
                  <a:lnTo>
                    <a:pt x="0" y="0"/>
                  </a:lnTo>
                  <a:close/>
                  <a:moveTo>
                    <a:pt x="8932155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8932155" y="59690"/>
                  </a:lnTo>
                  <a:lnTo>
                    <a:pt x="8932155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315" t="34815" r="2284" b="26903"/>
          <a:stretch>
            <a:fillRect/>
          </a:stretch>
        </p:blipFill>
        <p:spPr>
          <a:xfrm flipH="false" flipV="false" rot="0">
            <a:off x="1648405" y="4915868"/>
            <a:ext cx="9154047" cy="37518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61585" y="3457736"/>
            <a:ext cx="6138163" cy="580056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317895" y="1437377"/>
            <a:ext cx="10143689" cy="2020359"/>
            <a:chOff x="0" y="0"/>
            <a:chExt cx="5875495" cy="117024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875495" cy="1170246"/>
            </a:xfrm>
            <a:custGeom>
              <a:avLst/>
              <a:gdLst/>
              <a:ahLst/>
              <a:cxnLst/>
              <a:rect r="r" b="b" t="t" l="l"/>
              <a:pathLst>
                <a:path h="1170246" w="5875495">
                  <a:moveTo>
                    <a:pt x="0" y="0"/>
                  </a:moveTo>
                  <a:lnTo>
                    <a:pt x="0" y="1170246"/>
                  </a:lnTo>
                  <a:lnTo>
                    <a:pt x="5875495" y="1170246"/>
                  </a:lnTo>
                  <a:lnTo>
                    <a:pt x="5875495" y="0"/>
                  </a:lnTo>
                  <a:lnTo>
                    <a:pt x="0" y="0"/>
                  </a:lnTo>
                  <a:close/>
                  <a:moveTo>
                    <a:pt x="5814535" y="1109286"/>
                  </a:moveTo>
                  <a:lnTo>
                    <a:pt x="59690" y="1109286"/>
                  </a:lnTo>
                  <a:lnTo>
                    <a:pt x="59690" y="59690"/>
                  </a:lnTo>
                  <a:lnTo>
                    <a:pt x="5814535" y="59690"/>
                  </a:lnTo>
                  <a:lnTo>
                    <a:pt x="5814535" y="1109286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65933" y="1404721"/>
            <a:ext cx="12047615" cy="187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58"/>
              </a:lnSpc>
            </a:pPr>
            <a:r>
              <a:rPr lang="en-US" sz="10970">
                <a:solidFill>
                  <a:srgbClr val="FFF8F3"/>
                </a:solidFill>
                <a:latin typeface="Cinzel"/>
              </a:rPr>
              <a:t>Dependency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6" t="13609" r="5741" b="21893"/>
          <a:stretch>
            <a:fillRect/>
          </a:stretch>
        </p:blipFill>
        <p:spPr>
          <a:xfrm flipH="false" flipV="false" rot="0">
            <a:off x="3334135" y="6742430"/>
            <a:ext cx="11599097" cy="263981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1916" y="775835"/>
            <a:ext cx="16786138" cy="5472140"/>
            <a:chOff x="0" y="0"/>
            <a:chExt cx="9722978" cy="316960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9722979" cy="3169609"/>
            </a:xfrm>
            <a:custGeom>
              <a:avLst/>
              <a:gdLst/>
              <a:ahLst/>
              <a:cxnLst/>
              <a:rect r="r" b="b" t="t" l="l"/>
              <a:pathLst>
                <a:path h="3169609" w="9722979">
                  <a:moveTo>
                    <a:pt x="0" y="0"/>
                  </a:moveTo>
                  <a:lnTo>
                    <a:pt x="0" y="3169609"/>
                  </a:lnTo>
                  <a:lnTo>
                    <a:pt x="9722979" y="3169609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3108649"/>
                  </a:moveTo>
                  <a:lnTo>
                    <a:pt x="59690" y="3108649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3108649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998358"/>
            <a:ext cx="16209968" cy="490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8263" indent="-389131" lvl="1">
              <a:lnSpc>
                <a:spcPts val="5623"/>
              </a:lnSpc>
              <a:buFont typeface="Arial"/>
              <a:buChar char="•"/>
            </a:pPr>
            <a:r>
              <a:rPr lang="en-US" sz="3604">
                <a:solidFill>
                  <a:srgbClr val="FFFFFF"/>
                </a:solidFill>
                <a:latin typeface="Arima Madurai Medium Bold"/>
              </a:rPr>
              <a:t>A Java class has a dependency on another class if it uses an instance of this class. </a:t>
            </a:r>
          </a:p>
          <a:p>
            <a:pPr marL="778263" indent="-389131" lvl="1">
              <a:lnSpc>
                <a:spcPts val="5623"/>
              </a:lnSpc>
              <a:buFont typeface="Arial"/>
              <a:buChar char="•"/>
            </a:pPr>
            <a:r>
              <a:rPr lang="en-US" sz="3604">
                <a:solidFill>
                  <a:srgbClr val="FFFFFF"/>
                </a:solidFill>
                <a:latin typeface="Arima Madurai Medium Bold"/>
              </a:rPr>
              <a:t>We call this a class dependency.</a:t>
            </a:r>
          </a:p>
          <a:p>
            <a:pPr marL="778263" indent="-389131" lvl="1">
              <a:lnSpc>
                <a:spcPts val="5623"/>
              </a:lnSpc>
              <a:buFont typeface="Arial"/>
              <a:buChar char="•"/>
            </a:pPr>
            <a:r>
              <a:rPr lang="en-US" sz="3604">
                <a:solidFill>
                  <a:srgbClr val="FFFFFF"/>
                </a:solidFill>
                <a:latin typeface="Arima Madurai Medium Bold"/>
              </a:rPr>
              <a:t>One class depends on another means if something change in one, it requires to check the other in sense of any change in accordance.</a:t>
            </a:r>
          </a:p>
          <a:p>
            <a:pPr marL="778262" indent="-389131" lvl="1">
              <a:lnSpc>
                <a:spcPts val="5623"/>
              </a:lnSpc>
              <a:buFont typeface="Arial"/>
              <a:buChar char="•"/>
            </a:pPr>
            <a:r>
              <a:rPr lang="en-US" sz="3604">
                <a:solidFill>
                  <a:srgbClr val="FFFFFF"/>
                </a:solidFill>
                <a:latin typeface="Arima Madurai Medium Bold"/>
              </a:rPr>
              <a:t>Finalists Dependent on the </a:t>
            </a:r>
            <a:r>
              <a:rPr lang="en-US" sz="3604">
                <a:solidFill>
                  <a:srgbClr val="FFFFFF"/>
                </a:solidFill>
                <a:latin typeface="Arima Madurai Medium"/>
              </a:rPr>
              <a:t>Nominations since an object of Nominations are being used by the Finalists.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43783" y="847725"/>
            <a:ext cx="10200433" cy="167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97"/>
              </a:lnSpc>
            </a:pPr>
            <a:r>
              <a:rPr lang="en-US" sz="9783">
                <a:solidFill>
                  <a:srgbClr val="EDF0F2"/>
                </a:solidFill>
                <a:latin typeface="Cinzel"/>
              </a:rPr>
              <a:t>AGGREGATION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9163" y="3185374"/>
            <a:ext cx="9309673" cy="581854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896" r="5257" b="1625"/>
          <a:stretch>
            <a:fillRect/>
          </a:stretch>
        </p:blipFill>
        <p:spPr>
          <a:xfrm flipH="false" flipV="false" rot="0">
            <a:off x="11797861" y="1466431"/>
            <a:ext cx="4839279" cy="735413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366264" y="1028700"/>
            <a:ext cx="5702473" cy="8229600"/>
            <a:chOff x="0" y="0"/>
            <a:chExt cx="3303024" cy="476680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303024" cy="4766804"/>
            </a:xfrm>
            <a:custGeom>
              <a:avLst/>
              <a:gdLst/>
              <a:ahLst/>
              <a:cxnLst/>
              <a:rect r="r" b="b" t="t" l="l"/>
              <a:pathLst>
                <a:path h="4766804" w="3303024">
                  <a:moveTo>
                    <a:pt x="0" y="0"/>
                  </a:moveTo>
                  <a:lnTo>
                    <a:pt x="0" y="4766804"/>
                  </a:lnTo>
                  <a:lnTo>
                    <a:pt x="3303024" y="4766804"/>
                  </a:lnTo>
                  <a:lnTo>
                    <a:pt x="3303024" y="0"/>
                  </a:lnTo>
                  <a:lnTo>
                    <a:pt x="0" y="0"/>
                  </a:lnTo>
                  <a:close/>
                  <a:moveTo>
                    <a:pt x="3242064" y="4705844"/>
                  </a:moveTo>
                  <a:lnTo>
                    <a:pt x="59690" y="4705844"/>
                  </a:lnTo>
                  <a:lnTo>
                    <a:pt x="59690" y="59690"/>
                  </a:lnTo>
                  <a:lnTo>
                    <a:pt x="3242064" y="59690"/>
                  </a:lnTo>
                  <a:lnTo>
                    <a:pt x="3242064" y="4705844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63" y="1028700"/>
            <a:ext cx="9616518" cy="8229600"/>
            <a:chOff x="0" y="0"/>
            <a:chExt cx="5762570" cy="493147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762570" cy="4931478"/>
            </a:xfrm>
            <a:custGeom>
              <a:avLst/>
              <a:gdLst/>
              <a:ahLst/>
              <a:cxnLst/>
              <a:rect r="r" b="b" t="t" l="l"/>
              <a:pathLst>
                <a:path h="4931478" w="5762570">
                  <a:moveTo>
                    <a:pt x="0" y="0"/>
                  </a:moveTo>
                  <a:lnTo>
                    <a:pt x="0" y="4931478"/>
                  </a:lnTo>
                  <a:lnTo>
                    <a:pt x="5762570" y="4931478"/>
                  </a:lnTo>
                  <a:lnTo>
                    <a:pt x="5762570" y="0"/>
                  </a:lnTo>
                  <a:lnTo>
                    <a:pt x="0" y="0"/>
                  </a:lnTo>
                  <a:close/>
                  <a:moveTo>
                    <a:pt x="5701610" y="4870517"/>
                  </a:moveTo>
                  <a:lnTo>
                    <a:pt x="59690" y="4870517"/>
                  </a:lnTo>
                  <a:lnTo>
                    <a:pt x="59690" y="59690"/>
                  </a:lnTo>
                  <a:lnTo>
                    <a:pt x="5701610" y="59690"/>
                  </a:lnTo>
                  <a:lnTo>
                    <a:pt x="5701610" y="4870517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00054" y="1779245"/>
            <a:ext cx="8654937" cy="660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4557" indent="-407279" lvl="1">
              <a:lnSpc>
                <a:spcPts val="5885"/>
              </a:lnSpc>
              <a:buFont typeface="Arial"/>
              <a:buChar char="•"/>
            </a:pPr>
            <a:r>
              <a:rPr lang="en-US" sz="3772">
                <a:solidFill>
                  <a:srgbClr val="FFFFFF"/>
                </a:solidFill>
                <a:latin typeface="Arima Madurai Medium Bold"/>
              </a:rPr>
              <a:t>Aggregation is a “part of” or other word “has a" association relationship</a:t>
            </a:r>
          </a:p>
          <a:p>
            <a:pPr marL="814557" indent="-407279" lvl="1">
              <a:lnSpc>
                <a:spcPts val="5885"/>
              </a:lnSpc>
              <a:buFont typeface="Arial"/>
              <a:buChar char="•"/>
            </a:pPr>
            <a:r>
              <a:rPr lang="en-US" sz="3772">
                <a:solidFill>
                  <a:srgbClr val="FFFFFF"/>
                </a:solidFill>
                <a:latin typeface="Arima Madurai Medium Bold"/>
              </a:rPr>
              <a:t>A</a:t>
            </a:r>
            <a:r>
              <a:rPr lang="en-US" sz="3772">
                <a:solidFill>
                  <a:srgbClr val="FFFFFF"/>
                </a:solidFill>
                <a:latin typeface="Arima Madurai Medium Bold"/>
              </a:rPr>
              <a:t>ggregation is more specific than an ordinary association. </a:t>
            </a:r>
          </a:p>
          <a:p>
            <a:pPr marL="814557" indent="-407279" lvl="1">
              <a:lnSpc>
                <a:spcPts val="5885"/>
              </a:lnSpc>
              <a:buFont typeface="Arial"/>
              <a:buChar char="•"/>
            </a:pPr>
            <a:r>
              <a:rPr lang="en-US" sz="3772">
                <a:solidFill>
                  <a:srgbClr val="FFFFFF"/>
                </a:solidFill>
                <a:latin typeface="Arima Madurai Medium Bold"/>
              </a:rPr>
              <a:t>It is an association that represents a part-whole or part-of relationship.</a:t>
            </a:r>
          </a:p>
          <a:p>
            <a:pPr marL="814557" indent="-407278" lvl="1">
              <a:lnSpc>
                <a:spcPts val="5885"/>
              </a:lnSpc>
              <a:buFont typeface="Arial"/>
              <a:buChar char="•"/>
            </a:pPr>
            <a:r>
              <a:rPr lang="en-US" sz="3772">
                <a:solidFill>
                  <a:srgbClr val="FFFFFF"/>
                </a:solidFill>
                <a:latin typeface="Arima Madurai Medium Bold"/>
              </a:rPr>
              <a:t>The Jury Member can exist </a:t>
            </a:r>
            <a:r>
              <a:rPr lang="en-US" sz="3772">
                <a:solidFill>
                  <a:srgbClr val="FFFFFF"/>
                </a:solidFill>
                <a:latin typeface="Arima Madurai Medium"/>
              </a:rPr>
              <a:t>independently of the Panel.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106" r="0" b="106"/>
          <a:stretch>
            <a:fillRect/>
          </a:stretch>
        </p:blipFill>
        <p:spPr>
          <a:xfrm flipH="false" flipV="false" rot="0">
            <a:off x="2566308" y="2411025"/>
            <a:ext cx="13155384" cy="546494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861221" y="3712719"/>
            <a:ext cx="6567557" cy="7927189"/>
            <a:chOff x="0" y="0"/>
            <a:chExt cx="8756743" cy="10569585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150932" y="4923696"/>
              <a:ext cx="8499807" cy="3093835"/>
              <a:chOff x="0" y="0"/>
              <a:chExt cx="1116518" cy="4064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1091118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1D0372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565588" y="2486724"/>
              <a:ext cx="8315027" cy="3093835"/>
              <a:chOff x="0" y="0"/>
              <a:chExt cx="1092245" cy="4064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1066845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0F0040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-2202691" y="-1373631"/>
            <a:ext cx="6567557" cy="7927189"/>
            <a:chOff x="0" y="0"/>
            <a:chExt cx="8756743" cy="10569585"/>
          </a:xfrm>
        </p:grpSpPr>
        <p:grpSp>
          <p:nvGrpSpPr>
            <p:cNvPr name="Group 9" id="9"/>
            <p:cNvGrpSpPr/>
            <p:nvPr/>
          </p:nvGrpSpPr>
          <p:grpSpPr>
            <a:xfrm rot="-2700000">
              <a:off x="565588" y="2486724"/>
              <a:ext cx="8315027" cy="3093835"/>
              <a:chOff x="0" y="0"/>
              <a:chExt cx="1092245" cy="4064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1066845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1D0372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-2700000">
              <a:off x="-150932" y="4923696"/>
              <a:ext cx="8499807" cy="3093835"/>
              <a:chOff x="0" y="0"/>
              <a:chExt cx="1116518" cy="4064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1091118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0F0040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4189511" y="5084627"/>
            <a:ext cx="9908977" cy="128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3"/>
              </a:lnSpc>
            </a:pPr>
            <a:r>
              <a:rPr lang="en-US" sz="9030" spc="451">
                <a:solidFill>
                  <a:srgbClr val="00C2CB"/>
                </a:solidFill>
                <a:latin typeface="Cinzel Bold"/>
              </a:rPr>
              <a:t>COMPOSITION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18813" y="3820360"/>
            <a:ext cx="6734326" cy="213049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43264" y="4350271"/>
            <a:ext cx="7685423" cy="94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22"/>
              </a:lnSpc>
            </a:pPr>
            <a:r>
              <a:rPr lang="en-US" sz="6656" u="none">
                <a:solidFill>
                  <a:srgbClr val="000000"/>
                </a:solidFill>
                <a:latin typeface="Arima Madurai Medium"/>
              </a:rPr>
              <a:t>Welcome, All!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3155438"/>
            <a:ext cx="7202528" cy="7779124"/>
            <a:chOff x="0" y="0"/>
            <a:chExt cx="9603371" cy="1037216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061294" y="0"/>
              <a:ext cx="3849598" cy="610450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4505379"/>
              <a:ext cx="9603371" cy="5866786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16302" y="1728448"/>
            <a:ext cx="626962" cy="106264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70995" y="2259772"/>
            <a:ext cx="392423" cy="66512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831145" y="6323346"/>
            <a:ext cx="945381" cy="90756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01814">
            <a:off x="14363700" y="-422217"/>
            <a:ext cx="1096881" cy="129808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46277" y="8550899"/>
            <a:ext cx="8267148" cy="173610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63003" y="7828674"/>
            <a:ext cx="964135" cy="7222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619" b="0"/>
          <a:stretch>
            <a:fillRect/>
          </a:stretch>
        </p:blipFill>
        <p:spPr>
          <a:xfrm flipH="false" flipV="false" rot="0">
            <a:off x="11638269" y="1320916"/>
            <a:ext cx="5374797" cy="766582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225769" y="894431"/>
            <a:ext cx="6156923" cy="8498139"/>
            <a:chOff x="0" y="0"/>
            <a:chExt cx="3566254" cy="492234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566254" cy="4922348"/>
            </a:xfrm>
            <a:custGeom>
              <a:avLst/>
              <a:gdLst/>
              <a:ahLst/>
              <a:cxnLst/>
              <a:rect r="r" b="b" t="t" l="l"/>
              <a:pathLst>
                <a:path h="4922348" w="3566254">
                  <a:moveTo>
                    <a:pt x="0" y="0"/>
                  </a:moveTo>
                  <a:lnTo>
                    <a:pt x="0" y="4922348"/>
                  </a:lnTo>
                  <a:lnTo>
                    <a:pt x="3566254" y="4922348"/>
                  </a:lnTo>
                  <a:lnTo>
                    <a:pt x="3566254" y="0"/>
                  </a:lnTo>
                  <a:lnTo>
                    <a:pt x="0" y="0"/>
                  </a:lnTo>
                  <a:close/>
                  <a:moveTo>
                    <a:pt x="3505294" y="4861389"/>
                  </a:moveTo>
                  <a:lnTo>
                    <a:pt x="59690" y="4861389"/>
                  </a:lnTo>
                  <a:lnTo>
                    <a:pt x="59690" y="59690"/>
                  </a:lnTo>
                  <a:lnTo>
                    <a:pt x="3505294" y="59690"/>
                  </a:lnTo>
                  <a:lnTo>
                    <a:pt x="3505294" y="4861389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308" y="894431"/>
            <a:ext cx="9822663" cy="8498139"/>
            <a:chOff x="0" y="0"/>
            <a:chExt cx="5689548" cy="492234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689548" cy="4922348"/>
            </a:xfrm>
            <a:custGeom>
              <a:avLst/>
              <a:gdLst/>
              <a:ahLst/>
              <a:cxnLst/>
              <a:rect r="r" b="b" t="t" l="l"/>
              <a:pathLst>
                <a:path h="4922348" w="5689548">
                  <a:moveTo>
                    <a:pt x="0" y="0"/>
                  </a:moveTo>
                  <a:lnTo>
                    <a:pt x="0" y="4922348"/>
                  </a:lnTo>
                  <a:lnTo>
                    <a:pt x="5689548" y="4922348"/>
                  </a:lnTo>
                  <a:lnTo>
                    <a:pt x="5689548" y="0"/>
                  </a:lnTo>
                  <a:lnTo>
                    <a:pt x="0" y="0"/>
                  </a:lnTo>
                  <a:close/>
                  <a:moveTo>
                    <a:pt x="5628588" y="4861389"/>
                  </a:moveTo>
                  <a:lnTo>
                    <a:pt x="59690" y="4861389"/>
                  </a:lnTo>
                  <a:lnTo>
                    <a:pt x="59690" y="59690"/>
                  </a:lnTo>
                  <a:lnTo>
                    <a:pt x="5628588" y="59690"/>
                  </a:lnTo>
                  <a:lnTo>
                    <a:pt x="5628588" y="4861389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71204" y="1115834"/>
            <a:ext cx="9290871" cy="797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2014" indent="-376007" lvl="1">
              <a:lnSpc>
                <a:spcPts val="5294"/>
              </a:lnSpc>
              <a:buFont typeface="Arial"/>
              <a:buChar char="•"/>
            </a:pPr>
            <a:r>
              <a:rPr lang="en-US" sz="3483">
                <a:solidFill>
                  <a:srgbClr val="FFFFFF"/>
                </a:solidFill>
                <a:latin typeface="Arima Madurai Medium Bold"/>
              </a:rPr>
              <a:t>The c</a:t>
            </a:r>
            <a:r>
              <a:rPr lang="en-US" sz="3483">
                <a:solidFill>
                  <a:srgbClr val="FFFFFF"/>
                </a:solidFill>
                <a:latin typeface="Arima Madurai Medium Bold"/>
              </a:rPr>
              <a:t>omposition is a stronger sort of the "part of "has a” association relationship </a:t>
            </a:r>
          </a:p>
          <a:p>
            <a:pPr marL="752014" indent="-376007" lvl="1">
              <a:lnSpc>
                <a:spcPts val="5294"/>
              </a:lnSpc>
              <a:buFont typeface="Arial"/>
              <a:buChar char="•"/>
            </a:pPr>
            <a:r>
              <a:rPr lang="en-US" sz="3483">
                <a:solidFill>
                  <a:srgbClr val="FFFFFF"/>
                </a:solidFill>
                <a:latin typeface="Arima Madurai Medium Bold"/>
              </a:rPr>
              <a:t>The c</a:t>
            </a:r>
            <a:r>
              <a:rPr lang="en-US" sz="3483">
                <a:solidFill>
                  <a:srgbClr val="FFFFFF"/>
                </a:solidFill>
                <a:latin typeface="Arima Madurai Medium Bold"/>
              </a:rPr>
              <a:t>omposition is more specific than aggregation. </a:t>
            </a:r>
          </a:p>
          <a:p>
            <a:pPr marL="752014" indent="-376007" lvl="1">
              <a:lnSpc>
                <a:spcPts val="5294"/>
              </a:lnSpc>
              <a:buFont typeface="Arial"/>
              <a:buChar char="•"/>
            </a:pPr>
            <a:r>
              <a:rPr lang="en-US" sz="3483">
                <a:solidFill>
                  <a:srgbClr val="FFFFFF"/>
                </a:solidFill>
                <a:latin typeface="Arima Madurai Medium Bold"/>
              </a:rPr>
              <a:t>The c</a:t>
            </a:r>
            <a:r>
              <a:rPr lang="en-US" sz="3483">
                <a:solidFill>
                  <a:srgbClr val="FFFFFF"/>
                </a:solidFill>
                <a:latin typeface="Arima Madurai Medium Bold"/>
              </a:rPr>
              <a:t>omposition has a strong dependency between instances of the container class and instances of the contained class.</a:t>
            </a:r>
          </a:p>
          <a:p>
            <a:pPr marL="752014" indent="-376007" lvl="1">
              <a:lnSpc>
                <a:spcPts val="5294"/>
              </a:lnSpc>
              <a:buFont typeface="Arial"/>
              <a:buChar char="•"/>
            </a:pPr>
            <a:r>
              <a:rPr lang="en-US" sz="3483">
                <a:solidFill>
                  <a:srgbClr val="FFFFFF"/>
                </a:solidFill>
                <a:latin typeface="Arima Madurai Medium Bold"/>
              </a:rPr>
              <a:t>I</a:t>
            </a:r>
            <a:r>
              <a:rPr lang="en-US" sz="3483">
                <a:solidFill>
                  <a:srgbClr val="FFFFFF"/>
                </a:solidFill>
                <a:latin typeface="Arima Madurai Medium Bold"/>
              </a:rPr>
              <a:t>f the container is destroyed, it means every instance that it contains is destroyed as well.</a:t>
            </a:r>
          </a:p>
          <a:p>
            <a:pPr marL="752013" indent="-376007" lvl="1">
              <a:lnSpc>
                <a:spcPts val="5294"/>
              </a:lnSpc>
              <a:buFont typeface="Arial"/>
              <a:buChar char="•"/>
            </a:pPr>
            <a:r>
              <a:rPr lang="en-US" sz="3483">
                <a:solidFill>
                  <a:srgbClr val="FFFFFF"/>
                </a:solidFill>
                <a:latin typeface="Arima Madurai Medium Bold"/>
              </a:rPr>
              <a:t>The invention cannot exist without the </a:t>
            </a:r>
            <a:r>
              <a:rPr lang="en-US" sz="3483">
                <a:solidFill>
                  <a:srgbClr val="FFFFFF"/>
                </a:solidFill>
                <a:latin typeface="Arima Madurai Medium"/>
              </a:rPr>
              <a:t>Inventor.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3327" t="6785" r="3458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18496" y="1246347"/>
            <a:ext cx="15651008" cy="768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9475" indent="-439738" lvl="1">
              <a:lnSpc>
                <a:spcPts val="6069"/>
              </a:lnSpc>
              <a:buFont typeface="Arial"/>
              <a:buChar char="•"/>
            </a:pPr>
            <a:r>
              <a:rPr lang="en-US" sz="4073">
                <a:solidFill>
                  <a:srgbClr val="FFFFFF"/>
                </a:solidFill>
                <a:latin typeface="Arima Madurai Medium Bold"/>
              </a:rPr>
              <a:t>JDBC stands for Java Database Connectivity, which is a standard Java API for database-independent connectivity between the Java programming language and a wide range of databases.</a:t>
            </a:r>
          </a:p>
          <a:p>
            <a:pPr marL="879475" indent="-439738" lvl="1">
              <a:lnSpc>
                <a:spcPts val="6069"/>
              </a:lnSpc>
              <a:buFont typeface="Arial"/>
              <a:buChar char="•"/>
            </a:pPr>
            <a:r>
              <a:rPr lang="en-US" sz="4073">
                <a:solidFill>
                  <a:srgbClr val="FFFFFF"/>
                </a:solidFill>
                <a:latin typeface="Arima Madurai Medium Bold"/>
              </a:rPr>
              <a:t>The JDBC library includes APIs for each of the tasks mentioned below that are commonly associated with database usage.</a:t>
            </a:r>
          </a:p>
          <a:p>
            <a:pPr marL="3517902" indent="-703580" lvl="4">
              <a:lnSpc>
                <a:spcPts val="6762"/>
              </a:lnSpc>
              <a:buFont typeface="Arial"/>
              <a:buChar char="•"/>
            </a:pPr>
            <a:r>
              <a:rPr lang="en-US" sz="4073">
                <a:solidFill>
                  <a:srgbClr val="FFFFFF"/>
                </a:solidFill>
                <a:latin typeface="Arima Madurai Medium Bold"/>
              </a:rPr>
              <a:t>Making a connection to a database.</a:t>
            </a:r>
          </a:p>
          <a:p>
            <a:pPr marL="3517902" indent="-703580" lvl="4">
              <a:lnSpc>
                <a:spcPts val="6069"/>
              </a:lnSpc>
              <a:buFont typeface="Arial"/>
              <a:buChar char="•"/>
            </a:pPr>
            <a:r>
              <a:rPr lang="en-US" sz="4073">
                <a:solidFill>
                  <a:srgbClr val="FFFFFF"/>
                </a:solidFill>
                <a:latin typeface="Arima Madurai Medium Bold"/>
              </a:rPr>
              <a:t>Creating SQL statements.</a:t>
            </a:r>
          </a:p>
          <a:p>
            <a:pPr marL="3517902" indent="-703580" lvl="4">
              <a:lnSpc>
                <a:spcPts val="6069"/>
              </a:lnSpc>
              <a:buFont typeface="Arial"/>
              <a:buChar char="•"/>
            </a:pPr>
            <a:r>
              <a:rPr lang="en-US" sz="4073">
                <a:solidFill>
                  <a:srgbClr val="FFFFFF"/>
                </a:solidFill>
                <a:latin typeface="Arima Madurai Medium Bold"/>
              </a:rPr>
              <a:t>Executing SQL queries in the database.</a:t>
            </a:r>
          </a:p>
          <a:p>
            <a:pPr marL="3517902" indent="-703580" lvl="4">
              <a:lnSpc>
                <a:spcPts val="6069"/>
              </a:lnSpc>
              <a:buFont typeface="Arial"/>
              <a:buChar char="•"/>
            </a:pPr>
            <a:r>
              <a:rPr lang="en-US" sz="4073">
                <a:solidFill>
                  <a:srgbClr val="FFFFFF"/>
                </a:solidFill>
                <a:latin typeface="Arima Madurai Medium Bold"/>
              </a:rPr>
              <a:t>Viewing &amp; Modifying the resulting records.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4865" y="9312557"/>
            <a:ext cx="281823" cy="28182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06773" y="1222068"/>
            <a:ext cx="9928080" cy="759498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5348" y="3621643"/>
            <a:ext cx="7528060" cy="2738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32"/>
              </a:lnSpc>
            </a:pPr>
            <a:r>
              <a:rPr lang="en-US" sz="16023">
                <a:solidFill>
                  <a:srgbClr val="57FFDC"/>
                </a:solidFill>
                <a:latin typeface="Great Vibes"/>
              </a:rPr>
              <a:t>Swing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454445" y="3828327"/>
            <a:ext cx="9113609" cy="57660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81916" y="775835"/>
            <a:ext cx="9790443" cy="610722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88392" y="734227"/>
            <a:ext cx="10311217" cy="881854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51784" y="789997"/>
            <a:ext cx="12784432" cy="870700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5" r="7038" b="2482"/>
          <a:stretch>
            <a:fillRect/>
          </a:stretch>
        </p:blipFill>
        <p:spPr>
          <a:xfrm flipH="false" flipV="false" rot="0">
            <a:off x="8789704" y="1262963"/>
            <a:ext cx="8786830" cy="77610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2370" t="0" r="20078" b="0"/>
          <a:stretch>
            <a:fillRect/>
          </a:stretch>
        </p:blipFill>
        <p:spPr>
          <a:xfrm flipH="false" flipV="false" rot="0">
            <a:off x="869522" y="1262963"/>
            <a:ext cx="8305463" cy="776107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668" t="834" r="3098" b="834"/>
          <a:stretch>
            <a:fillRect/>
          </a:stretch>
        </p:blipFill>
        <p:spPr>
          <a:xfrm flipH="false" flipV="false" rot="0">
            <a:off x="9314992" y="1722419"/>
            <a:ext cx="8253063" cy="68421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894" r="0" b="1130"/>
          <a:stretch>
            <a:fillRect/>
          </a:stretch>
        </p:blipFill>
        <p:spPr>
          <a:xfrm flipH="false" flipV="false" rot="0">
            <a:off x="908924" y="1722419"/>
            <a:ext cx="8235076" cy="684216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50931" y="878825"/>
            <a:ext cx="16786138" cy="8570663"/>
            <a:chOff x="0" y="0"/>
            <a:chExt cx="9722978" cy="496435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722979" cy="4964357"/>
            </a:xfrm>
            <a:custGeom>
              <a:avLst/>
              <a:gdLst/>
              <a:ahLst/>
              <a:cxnLst/>
              <a:rect r="r" b="b" t="t" l="l"/>
              <a:pathLst>
                <a:path h="4964357" w="9722979">
                  <a:moveTo>
                    <a:pt x="0" y="0"/>
                  </a:moveTo>
                  <a:lnTo>
                    <a:pt x="0" y="4964357"/>
                  </a:lnTo>
                  <a:lnTo>
                    <a:pt x="9722979" y="4964357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4903396"/>
                  </a:moveTo>
                  <a:lnTo>
                    <a:pt x="59690" y="490339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490339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4544" y="1571210"/>
            <a:ext cx="8309456" cy="71445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1571210"/>
            <a:ext cx="8332737" cy="714457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338281" y="367682"/>
            <a:ext cx="97242" cy="9303755"/>
          </a:xfrm>
          <a:prstGeom prst="rect">
            <a:avLst/>
          </a:prstGeom>
          <a:solidFill>
            <a:srgbClr val="00C2C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912014" y="723927"/>
            <a:ext cx="81153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57FFDC"/>
                </a:solidFill>
                <a:latin typeface="Cinzel Bold"/>
              </a:rPr>
              <a:t>USE CASE DIAGRAM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12014" y="1559877"/>
            <a:ext cx="81153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57FFDC"/>
                </a:solidFill>
                <a:latin typeface="Cinzel Bold"/>
              </a:rPr>
              <a:t>UML / CLASS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12014" y="2427904"/>
            <a:ext cx="81153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57FFDC"/>
                </a:solidFill>
                <a:latin typeface="Cinzel Bold"/>
              </a:rPr>
              <a:t>ASSOCIATION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12014" y="4179277"/>
            <a:ext cx="81153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57FFDC"/>
                </a:solidFill>
                <a:latin typeface="Cinzel Bold"/>
              </a:rPr>
              <a:t>GENERALIZATION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12014" y="3316820"/>
            <a:ext cx="81153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57FFDC"/>
                </a:solidFill>
                <a:latin typeface="Cinzel Bold"/>
              </a:rPr>
              <a:t>REALIZATION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201943" y="762027"/>
            <a:ext cx="369918" cy="369918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656989" y="-2224830"/>
            <a:ext cx="15858932" cy="4830000"/>
          </a:xfrm>
          <a:prstGeom prst="rect">
            <a:avLst/>
          </a:prstGeom>
        </p:spPr>
      </p:pic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201943" y="1676542"/>
            <a:ext cx="369918" cy="369918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201943" y="4295943"/>
            <a:ext cx="369918" cy="369918"/>
            <a:chOff x="6705600" y="1371600"/>
            <a:chExt cx="10972800" cy="10972800"/>
          </a:xfrm>
        </p:grpSpPr>
        <p:sp>
          <p:nvSpPr>
            <p:cNvPr name="Freeform 14" id="1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201943" y="5250677"/>
            <a:ext cx="369918" cy="369918"/>
            <a:chOff x="6705600" y="1371600"/>
            <a:chExt cx="10972800" cy="10972800"/>
          </a:xfrm>
        </p:grpSpPr>
        <p:sp>
          <p:nvSpPr>
            <p:cNvPr name="Freeform 16" id="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201943" y="6134452"/>
            <a:ext cx="369918" cy="369918"/>
            <a:chOff x="6705600" y="1371600"/>
            <a:chExt cx="10972800" cy="10972800"/>
          </a:xfrm>
        </p:grpSpPr>
        <p:sp>
          <p:nvSpPr>
            <p:cNvPr name="Freeform 18" id="1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912014" y="5134011"/>
            <a:ext cx="81153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57FFDC"/>
                </a:solidFill>
                <a:latin typeface="Cinzel Bold"/>
              </a:rPr>
              <a:t>DEPENDENCY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12014" y="6096352"/>
            <a:ext cx="81153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57FFDC"/>
                </a:solidFill>
                <a:latin typeface="Cinzel Bold"/>
              </a:rPr>
              <a:t>AGGREGATION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12014" y="6993320"/>
            <a:ext cx="81153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57FFDC"/>
                </a:solidFill>
                <a:latin typeface="Cinzel Bold"/>
              </a:rPr>
              <a:t>COMPOSITION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201943" y="7031420"/>
            <a:ext cx="369918" cy="369918"/>
            <a:chOff x="6705600" y="1371600"/>
            <a:chExt cx="10972800" cy="10972800"/>
          </a:xfrm>
        </p:grpSpPr>
        <p:sp>
          <p:nvSpPr>
            <p:cNvPr name="Freeform 23" id="2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1201943" y="3376684"/>
            <a:ext cx="369918" cy="369918"/>
            <a:chOff x="6705600" y="1371600"/>
            <a:chExt cx="10972800" cy="10972800"/>
          </a:xfrm>
        </p:grpSpPr>
        <p:sp>
          <p:nvSpPr>
            <p:cNvPr name="Freeform 25" id="2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1201943" y="2544570"/>
            <a:ext cx="369918" cy="369918"/>
            <a:chOff x="6705600" y="1371600"/>
            <a:chExt cx="10972800" cy="10972800"/>
          </a:xfrm>
        </p:grpSpPr>
        <p:sp>
          <p:nvSpPr>
            <p:cNvPr name="Freeform 27" id="2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1912014" y="7942897"/>
            <a:ext cx="81153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57FFDC"/>
                </a:solidFill>
                <a:latin typeface="Cinzel Bold"/>
              </a:rPr>
              <a:t>JDBC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12014" y="8876074"/>
            <a:ext cx="81153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57FFDC"/>
                </a:solidFill>
                <a:latin typeface="Cinzel Bold"/>
              </a:rPr>
              <a:t>SWING</a:t>
            </a:r>
          </a:p>
        </p:txBody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1201943" y="8992740"/>
            <a:ext cx="369918" cy="369918"/>
            <a:chOff x="6705600" y="1371600"/>
            <a:chExt cx="10972800" cy="10972800"/>
          </a:xfrm>
        </p:grpSpPr>
        <p:sp>
          <p:nvSpPr>
            <p:cNvPr name="Freeform 31" id="3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1201943" y="8059562"/>
            <a:ext cx="369918" cy="369918"/>
            <a:chOff x="6705600" y="1371600"/>
            <a:chExt cx="10972800" cy="10972800"/>
          </a:xfrm>
        </p:grpSpPr>
        <p:sp>
          <p:nvSpPr>
            <p:cNvPr name="Freeform 33" id="3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999571" y="2871050"/>
            <a:ext cx="7144429" cy="5109947"/>
            <a:chOff x="0" y="0"/>
            <a:chExt cx="3855883" cy="2757863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3855883" cy="2757863"/>
            </a:xfrm>
            <a:custGeom>
              <a:avLst/>
              <a:gdLst/>
              <a:ahLst/>
              <a:cxnLst/>
              <a:rect r="r" b="b" t="t" l="l"/>
              <a:pathLst>
                <a:path h="2757863" w="3855883">
                  <a:moveTo>
                    <a:pt x="0" y="0"/>
                  </a:moveTo>
                  <a:lnTo>
                    <a:pt x="0" y="2757863"/>
                  </a:lnTo>
                  <a:lnTo>
                    <a:pt x="3855883" y="2757863"/>
                  </a:lnTo>
                  <a:lnTo>
                    <a:pt x="3855883" y="0"/>
                  </a:lnTo>
                  <a:lnTo>
                    <a:pt x="0" y="0"/>
                  </a:lnTo>
                  <a:close/>
                  <a:moveTo>
                    <a:pt x="3794923" y="2696903"/>
                  </a:moveTo>
                  <a:lnTo>
                    <a:pt x="59690" y="2696903"/>
                  </a:lnTo>
                  <a:lnTo>
                    <a:pt x="59690" y="59690"/>
                  </a:lnTo>
                  <a:lnTo>
                    <a:pt x="3794923" y="59690"/>
                  </a:lnTo>
                  <a:lnTo>
                    <a:pt x="3794923" y="2696903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305195" y="4014859"/>
            <a:ext cx="8384967" cy="405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0"/>
              </a:lnSpc>
            </a:pPr>
            <a:r>
              <a:rPr lang="en-US" sz="18434">
                <a:solidFill>
                  <a:srgbClr val="FFF8F3"/>
                </a:solidFill>
                <a:latin typeface="Great Vibes"/>
              </a:rPr>
              <a:t>Concepts Used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42084" y="1028700"/>
            <a:ext cx="9603833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1" r="1196" b="66228"/>
          <a:stretch>
            <a:fillRect/>
          </a:stretch>
        </p:blipFill>
        <p:spPr>
          <a:xfrm flipH="false" flipV="false" rot="0">
            <a:off x="1028700" y="1028700"/>
            <a:ext cx="16230600" cy="35047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56115"/>
          <a:stretch>
            <a:fillRect/>
          </a:stretch>
        </p:blipFill>
        <p:spPr>
          <a:xfrm flipH="false" flipV="false" rot="0">
            <a:off x="1028700" y="5513678"/>
            <a:ext cx="16230600" cy="374462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1" t="0" r="1174" b="0"/>
          <a:stretch>
            <a:fillRect/>
          </a:stretch>
        </p:blipFill>
        <p:spPr>
          <a:xfrm flipH="false" flipV="false" rot="0">
            <a:off x="750931" y="1442403"/>
            <a:ext cx="8616519" cy="74021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611" t="0" r="4487" b="0"/>
          <a:stretch>
            <a:fillRect/>
          </a:stretch>
        </p:blipFill>
        <p:spPr>
          <a:xfrm flipH="false" flipV="false" rot="0">
            <a:off x="9336465" y="1442403"/>
            <a:ext cx="8200604" cy="740219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50931" y="734227"/>
            <a:ext cx="16786138" cy="8818545"/>
            <a:chOff x="0" y="0"/>
            <a:chExt cx="9722978" cy="510793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976" t="3345" r="0" b="3345"/>
          <a:stretch>
            <a:fillRect/>
          </a:stretch>
        </p:blipFill>
        <p:spPr>
          <a:xfrm flipH="false" flipV="false" rot="0">
            <a:off x="2485456" y="1250081"/>
            <a:ext cx="13317088" cy="77868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026" t="0" r="1862" b="0"/>
          <a:stretch>
            <a:fillRect/>
          </a:stretch>
        </p:blipFill>
        <p:spPr>
          <a:xfrm flipH="false" flipV="false" rot="0">
            <a:off x="8921887" y="4015057"/>
            <a:ext cx="8646167" cy="557932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883" t="0" r="3720" b="0"/>
          <a:stretch>
            <a:fillRect/>
          </a:stretch>
        </p:blipFill>
        <p:spPr>
          <a:xfrm flipH="false" flipV="false" rot="0">
            <a:off x="781916" y="775835"/>
            <a:ext cx="8115300" cy="545422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43883" y="734227"/>
            <a:ext cx="11600234" cy="881854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37145" y="734227"/>
            <a:ext cx="11613709" cy="881854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22609" y="1073749"/>
            <a:ext cx="11842783" cy="813950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12588" y="799857"/>
            <a:ext cx="12662825" cy="868728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45555" y="734227"/>
            <a:ext cx="12204056" cy="881854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938390" y="642845"/>
            <a:ext cx="12411221" cy="9001311"/>
            <a:chOff x="0" y="0"/>
            <a:chExt cx="7188910" cy="521379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188910" cy="5213799"/>
            </a:xfrm>
            <a:custGeom>
              <a:avLst/>
              <a:gdLst/>
              <a:ahLst/>
              <a:cxnLst/>
              <a:rect r="r" b="b" t="t" l="l"/>
              <a:pathLst>
                <a:path h="5213799" w="7188910">
                  <a:moveTo>
                    <a:pt x="0" y="0"/>
                  </a:moveTo>
                  <a:lnTo>
                    <a:pt x="0" y="5213799"/>
                  </a:lnTo>
                  <a:lnTo>
                    <a:pt x="7188910" y="5213799"/>
                  </a:lnTo>
                  <a:lnTo>
                    <a:pt x="7188910" y="0"/>
                  </a:lnTo>
                  <a:lnTo>
                    <a:pt x="0" y="0"/>
                  </a:lnTo>
                  <a:close/>
                  <a:moveTo>
                    <a:pt x="7127950" y="5152839"/>
                  </a:moveTo>
                  <a:lnTo>
                    <a:pt x="59690" y="5152839"/>
                  </a:lnTo>
                  <a:lnTo>
                    <a:pt x="59690" y="59690"/>
                  </a:lnTo>
                  <a:lnTo>
                    <a:pt x="7127950" y="59690"/>
                  </a:lnTo>
                  <a:lnTo>
                    <a:pt x="7127950" y="5152839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40437" y="5433878"/>
            <a:ext cx="4784117" cy="444922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643381" y="6069611"/>
            <a:ext cx="6250495" cy="3432350"/>
            <a:chOff x="0" y="0"/>
            <a:chExt cx="5037041" cy="276600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037041" cy="2766003"/>
            </a:xfrm>
            <a:custGeom>
              <a:avLst/>
              <a:gdLst/>
              <a:ahLst/>
              <a:cxnLst/>
              <a:rect r="r" b="b" t="t" l="l"/>
              <a:pathLst>
                <a:path h="2766003" w="5037041">
                  <a:moveTo>
                    <a:pt x="4912581" y="2766003"/>
                  </a:moveTo>
                  <a:lnTo>
                    <a:pt x="124460" y="2766003"/>
                  </a:lnTo>
                  <a:cubicBezTo>
                    <a:pt x="55880" y="2766003"/>
                    <a:pt x="0" y="2710123"/>
                    <a:pt x="0" y="26415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12581" y="0"/>
                  </a:lnTo>
                  <a:cubicBezTo>
                    <a:pt x="4981161" y="0"/>
                    <a:pt x="5037041" y="55880"/>
                    <a:pt x="5037041" y="124460"/>
                  </a:cubicBezTo>
                  <a:lnTo>
                    <a:pt x="5037041" y="2641543"/>
                  </a:lnTo>
                  <a:cubicBezTo>
                    <a:pt x="5037041" y="2710123"/>
                    <a:pt x="4981161" y="2766003"/>
                    <a:pt x="4912581" y="2766003"/>
                  </a:cubicBezTo>
                  <a:close/>
                </a:path>
              </a:pathLst>
            </a:custGeom>
            <a:solidFill>
              <a:srgbClr val="0F004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54133" y="5931268"/>
            <a:ext cx="6740808" cy="1010511"/>
            <a:chOff x="0" y="0"/>
            <a:chExt cx="5432166" cy="81433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432166" cy="814333"/>
            </a:xfrm>
            <a:custGeom>
              <a:avLst/>
              <a:gdLst/>
              <a:ahLst/>
              <a:cxnLst/>
              <a:rect r="r" b="b" t="t" l="l"/>
              <a:pathLst>
                <a:path h="814333" w="5432166">
                  <a:moveTo>
                    <a:pt x="5307706" y="814333"/>
                  </a:moveTo>
                  <a:lnTo>
                    <a:pt x="124460" y="814333"/>
                  </a:lnTo>
                  <a:cubicBezTo>
                    <a:pt x="55880" y="814333"/>
                    <a:pt x="0" y="758453"/>
                    <a:pt x="0" y="6898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689873"/>
                  </a:lnTo>
                  <a:cubicBezTo>
                    <a:pt x="5432166" y="758453"/>
                    <a:pt x="5376286" y="814333"/>
                    <a:pt x="5307706" y="814333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54133" y="7117245"/>
            <a:ext cx="6740808" cy="1010511"/>
            <a:chOff x="0" y="0"/>
            <a:chExt cx="5432166" cy="81433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432166" cy="814333"/>
            </a:xfrm>
            <a:custGeom>
              <a:avLst/>
              <a:gdLst/>
              <a:ahLst/>
              <a:cxnLst/>
              <a:rect r="r" b="b" t="t" l="l"/>
              <a:pathLst>
                <a:path h="814333" w="5432166">
                  <a:moveTo>
                    <a:pt x="5307706" y="814333"/>
                  </a:moveTo>
                  <a:lnTo>
                    <a:pt x="124460" y="814333"/>
                  </a:lnTo>
                  <a:cubicBezTo>
                    <a:pt x="55880" y="814333"/>
                    <a:pt x="0" y="758453"/>
                    <a:pt x="0" y="6898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689873"/>
                  </a:lnTo>
                  <a:cubicBezTo>
                    <a:pt x="5432166" y="758453"/>
                    <a:pt x="5376286" y="814333"/>
                    <a:pt x="5307706" y="814333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54133" y="8300247"/>
            <a:ext cx="6740808" cy="1010511"/>
            <a:chOff x="0" y="0"/>
            <a:chExt cx="5432166" cy="814333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5432166" cy="814333"/>
            </a:xfrm>
            <a:custGeom>
              <a:avLst/>
              <a:gdLst/>
              <a:ahLst/>
              <a:cxnLst/>
              <a:rect r="r" b="b" t="t" l="l"/>
              <a:pathLst>
                <a:path h="814333" w="5432166">
                  <a:moveTo>
                    <a:pt x="5307706" y="814333"/>
                  </a:moveTo>
                  <a:lnTo>
                    <a:pt x="124460" y="814333"/>
                  </a:lnTo>
                  <a:cubicBezTo>
                    <a:pt x="55880" y="814333"/>
                    <a:pt x="0" y="758453"/>
                    <a:pt x="0" y="6898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689873"/>
                  </a:lnTo>
                  <a:cubicBezTo>
                    <a:pt x="5432166" y="758453"/>
                    <a:pt x="5376286" y="814333"/>
                    <a:pt x="5307706" y="814333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9748878" y="8303074"/>
            <a:ext cx="1010511" cy="101051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9748878" y="7117097"/>
            <a:ext cx="1010511" cy="101051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9786000" y="5931268"/>
            <a:ext cx="1010511" cy="101051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82597" y="6180227"/>
            <a:ext cx="551175" cy="440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74494" y="7289820"/>
            <a:ext cx="559278" cy="62648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82597" y="8513304"/>
            <a:ext cx="551175" cy="55117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79432" y="353594"/>
            <a:ext cx="4815449" cy="447836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0536621" y="1039889"/>
            <a:ext cx="6250495" cy="3432350"/>
            <a:chOff x="0" y="0"/>
            <a:chExt cx="5037041" cy="2766003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5037041" cy="2766003"/>
            </a:xfrm>
            <a:custGeom>
              <a:avLst/>
              <a:gdLst/>
              <a:ahLst/>
              <a:cxnLst/>
              <a:rect r="r" b="b" t="t" l="l"/>
              <a:pathLst>
                <a:path h="2766003" w="5037041">
                  <a:moveTo>
                    <a:pt x="4912581" y="2766003"/>
                  </a:moveTo>
                  <a:lnTo>
                    <a:pt x="124460" y="2766003"/>
                  </a:lnTo>
                  <a:cubicBezTo>
                    <a:pt x="55880" y="2766003"/>
                    <a:pt x="0" y="2710123"/>
                    <a:pt x="0" y="26415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12581" y="0"/>
                  </a:lnTo>
                  <a:cubicBezTo>
                    <a:pt x="4981161" y="0"/>
                    <a:pt x="5037041" y="55880"/>
                    <a:pt x="5037041" y="124460"/>
                  </a:cubicBezTo>
                  <a:lnTo>
                    <a:pt x="5037041" y="2641543"/>
                  </a:lnTo>
                  <a:cubicBezTo>
                    <a:pt x="5037041" y="2710123"/>
                    <a:pt x="4981161" y="2766003"/>
                    <a:pt x="4912581" y="2766003"/>
                  </a:cubicBezTo>
                  <a:close/>
                </a:path>
              </a:pathLst>
            </a:custGeom>
            <a:solidFill>
              <a:srgbClr val="0F004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7373" y="901545"/>
            <a:ext cx="6740808" cy="1010511"/>
            <a:chOff x="0" y="0"/>
            <a:chExt cx="5432166" cy="814333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5432166" cy="814333"/>
            </a:xfrm>
            <a:custGeom>
              <a:avLst/>
              <a:gdLst/>
              <a:ahLst/>
              <a:cxnLst/>
              <a:rect r="r" b="b" t="t" l="l"/>
              <a:pathLst>
                <a:path h="814333" w="5432166">
                  <a:moveTo>
                    <a:pt x="5307706" y="814333"/>
                  </a:moveTo>
                  <a:lnTo>
                    <a:pt x="124460" y="814333"/>
                  </a:lnTo>
                  <a:cubicBezTo>
                    <a:pt x="55880" y="814333"/>
                    <a:pt x="0" y="758453"/>
                    <a:pt x="0" y="6898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689873"/>
                  </a:lnTo>
                  <a:cubicBezTo>
                    <a:pt x="5432166" y="758453"/>
                    <a:pt x="5376286" y="814333"/>
                    <a:pt x="5307706" y="814333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8789" y="908441"/>
            <a:ext cx="1003615" cy="1003615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10147373" y="2087522"/>
            <a:ext cx="6740808" cy="1010511"/>
            <a:chOff x="0" y="0"/>
            <a:chExt cx="5432166" cy="814333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5432166" cy="814333"/>
            </a:xfrm>
            <a:custGeom>
              <a:avLst/>
              <a:gdLst/>
              <a:ahLst/>
              <a:cxnLst/>
              <a:rect r="r" b="b" t="t" l="l"/>
              <a:pathLst>
                <a:path h="814333" w="5432166">
                  <a:moveTo>
                    <a:pt x="5307706" y="814333"/>
                  </a:moveTo>
                  <a:lnTo>
                    <a:pt x="124460" y="814333"/>
                  </a:lnTo>
                  <a:cubicBezTo>
                    <a:pt x="55880" y="814333"/>
                    <a:pt x="0" y="758453"/>
                    <a:pt x="0" y="6898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689873"/>
                  </a:lnTo>
                  <a:cubicBezTo>
                    <a:pt x="5432166" y="758453"/>
                    <a:pt x="5376286" y="814333"/>
                    <a:pt x="5307706" y="814333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8789" y="2087522"/>
            <a:ext cx="1010511" cy="1010511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 rot="0">
            <a:off x="10147373" y="3270524"/>
            <a:ext cx="6740808" cy="1010511"/>
            <a:chOff x="0" y="0"/>
            <a:chExt cx="5432166" cy="814333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5432166" cy="814333"/>
            </a:xfrm>
            <a:custGeom>
              <a:avLst/>
              <a:gdLst/>
              <a:ahLst/>
              <a:cxnLst/>
              <a:rect r="r" b="b" t="t" l="l"/>
              <a:pathLst>
                <a:path h="814333" w="5432166">
                  <a:moveTo>
                    <a:pt x="5307706" y="814333"/>
                  </a:moveTo>
                  <a:lnTo>
                    <a:pt x="124460" y="814333"/>
                  </a:lnTo>
                  <a:cubicBezTo>
                    <a:pt x="55880" y="814333"/>
                    <a:pt x="0" y="758453"/>
                    <a:pt x="0" y="6898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689873"/>
                  </a:lnTo>
                  <a:cubicBezTo>
                    <a:pt x="5432166" y="758453"/>
                    <a:pt x="5376286" y="814333"/>
                    <a:pt x="5307706" y="814333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8789" y="3280247"/>
            <a:ext cx="1003615" cy="1003615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41287" y="2379244"/>
            <a:ext cx="425515" cy="427067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41287" y="3563023"/>
            <a:ext cx="425515" cy="425515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00717" y="1172655"/>
            <a:ext cx="462637" cy="462637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225994" y="1115505"/>
            <a:ext cx="6740808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Arima Madurai Extra Bold"/>
              </a:rPr>
              <a:t>Invention Details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25994" y="2277817"/>
            <a:ext cx="6740808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Arima Madurai Extra Bold"/>
              </a:rPr>
              <a:t>Inventor Details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47373" y="3415767"/>
            <a:ext cx="6740808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Arima Madurai Extra Bold"/>
              </a:rPr>
              <a:t>Award Details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28598" y="6123077"/>
            <a:ext cx="6740808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Arima Madurai Extra Bold"/>
              </a:rPr>
              <a:t>Jury Details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28598" y="8473931"/>
            <a:ext cx="6740808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Arima Madurai Extra Bold"/>
              </a:rPr>
              <a:t>Nominations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40528" y="7343533"/>
            <a:ext cx="6740808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Arima Madurai Extra Bold"/>
              </a:rPr>
              <a:t>Panel Details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31984" y="3604823"/>
            <a:ext cx="7254080" cy="402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5"/>
              </a:lnSpc>
            </a:pPr>
            <a:r>
              <a:rPr lang="en-US" sz="12488">
                <a:solidFill>
                  <a:srgbClr val="EDF0F2"/>
                </a:solidFill>
                <a:latin typeface="Great Vibes"/>
              </a:rPr>
              <a:t>Invention Management System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42688" y="2756063"/>
            <a:ext cx="8032673" cy="5273233"/>
            <a:chOff x="0" y="0"/>
            <a:chExt cx="4335272" cy="284598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4335272" cy="2845989"/>
            </a:xfrm>
            <a:custGeom>
              <a:avLst/>
              <a:gdLst/>
              <a:ahLst/>
              <a:cxnLst/>
              <a:rect r="r" b="b" t="t" l="l"/>
              <a:pathLst>
                <a:path h="2845989" w="4335272">
                  <a:moveTo>
                    <a:pt x="0" y="0"/>
                  </a:moveTo>
                  <a:lnTo>
                    <a:pt x="0" y="2845989"/>
                  </a:lnTo>
                  <a:lnTo>
                    <a:pt x="4335272" y="2845989"/>
                  </a:lnTo>
                  <a:lnTo>
                    <a:pt x="4335272" y="0"/>
                  </a:lnTo>
                  <a:lnTo>
                    <a:pt x="0" y="0"/>
                  </a:lnTo>
                  <a:close/>
                  <a:moveTo>
                    <a:pt x="4274312" y="2785029"/>
                  </a:moveTo>
                  <a:lnTo>
                    <a:pt x="59690" y="2785029"/>
                  </a:lnTo>
                  <a:lnTo>
                    <a:pt x="59690" y="59690"/>
                  </a:lnTo>
                  <a:lnTo>
                    <a:pt x="4274312" y="59690"/>
                  </a:lnTo>
                  <a:lnTo>
                    <a:pt x="4274312" y="2785029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6607" y="562604"/>
            <a:ext cx="14834786" cy="9161793"/>
            <a:chOff x="0" y="0"/>
            <a:chExt cx="8884684" cy="548707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884684" cy="5487079"/>
            </a:xfrm>
            <a:custGeom>
              <a:avLst/>
              <a:gdLst/>
              <a:ahLst/>
              <a:cxnLst/>
              <a:rect r="r" b="b" t="t" l="l"/>
              <a:pathLst>
                <a:path h="5487079" w="8884684">
                  <a:moveTo>
                    <a:pt x="0" y="0"/>
                  </a:moveTo>
                  <a:lnTo>
                    <a:pt x="0" y="5487079"/>
                  </a:lnTo>
                  <a:lnTo>
                    <a:pt x="8884684" y="5487079"/>
                  </a:lnTo>
                  <a:lnTo>
                    <a:pt x="8884684" y="0"/>
                  </a:lnTo>
                  <a:lnTo>
                    <a:pt x="0" y="0"/>
                  </a:lnTo>
                  <a:close/>
                  <a:moveTo>
                    <a:pt x="8823724" y="5426119"/>
                  </a:moveTo>
                  <a:lnTo>
                    <a:pt x="59690" y="5426119"/>
                  </a:lnTo>
                  <a:lnTo>
                    <a:pt x="59690" y="59690"/>
                  </a:lnTo>
                  <a:lnTo>
                    <a:pt x="8823724" y="59690"/>
                  </a:lnTo>
                  <a:lnTo>
                    <a:pt x="8823724" y="5426119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733" t="0" r="733" b="0"/>
          <a:stretch>
            <a:fillRect/>
          </a:stretch>
        </p:blipFill>
        <p:spPr>
          <a:xfrm flipH="false" flipV="false" rot="0">
            <a:off x="1958290" y="636163"/>
            <a:ext cx="14428060" cy="890468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52402" y="775835"/>
            <a:ext cx="14514620" cy="8818545"/>
            <a:chOff x="0" y="0"/>
            <a:chExt cx="8407255" cy="51079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407255" cy="5107936"/>
            </a:xfrm>
            <a:custGeom>
              <a:avLst/>
              <a:gdLst/>
              <a:ahLst/>
              <a:cxnLst/>
              <a:rect r="r" b="b" t="t" l="l"/>
              <a:pathLst>
                <a:path h="5107936" w="8407255">
                  <a:moveTo>
                    <a:pt x="0" y="0"/>
                  </a:moveTo>
                  <a:lnTo>
                    <a:pt x="0" y="5107936"/>
                  </a:lnTo>
                  <a:lnTo>
                    <a:pt x="8407255" y="5107936"/>
                  </a:lnTo>
                  <a:lnTo>
                    <a:pt x="8407255" y="0"/>
                  </a:lnTo>
                  <a:lnTo>
                    <a:pt x="0" y="0"/>
                  </a:lnTo>
                  <a:close/>
                  <a:moveTo>
                    <a:pt x="8346295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8346295" y="59690"/>
                  </a:lnTo>
                  <a:lnTo>
                    <a:pt x="8346295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85" r="0" b="185"/>
          <a:stretch>
            <a:fillRect/>
          </a:stretch>
        </p:blipFill>
        <p:spPr>
          <a:xfrm flipH="false" flipV="false" rot="0">
            <a:off x="2056266" y="960953"/>
            <a:ext cx="14133001" cy="84483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87883" y="2310540"/>
            <a:ext cx="8271417" cy="566592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52491"/>
            <a:ext cx="7795859" cy="198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25"/>
              </a:lnSpc>
            </a:pPr>
            <a:r>
              <a:rPr lang="en-US" sz="17138">
                <a:solidFill>
                  <a:srgbClr val="57FFDC"/>
                </a:solidFill>
                <a:latin typeface="Great Vibes"/>
              </a:rPr>
              <a:t>Thankyou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761" y="961527"/>
            <a:ext cx="16832478" cy="8363946"/>
            <a:chOff x="0" y="0"/>
            <a:chExt cx="9084570" cy="451406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084570" cy="4514062"/>
            </a:xfrm>
            <a:custGeom>
              <a:avLst/>
              <a:gdLst/>
              <a:ahLst/>
              <a:cxnLst/>
              <a:rect r="r" b="b" t="t" l="l"/>
              <a:pathLst>
                <a:path h="4514062" w="9084570">
                  <a:moveTo>
                    <a:pt x="0" y="0"/>
                  </a:moveTo>
                  <a:lnTo>
                    <a:pt x="0" y="4514062"/>
                  </a:lnTo>
                  <a:lnTo>
                    <a:pt x="9084570" y="4514062"/>
                  </a:lnTo>
                  <a:lnTo>
                    <a:pt x="9084570" y="0"/>
                  </a:lnTo>
                  <a:lnTo>
                    <a:pt x="0" y="0"/>
                  </a:lnTo>
                  <a:close/>
                  <a:moveTo>
                    <a:pt x="9023610" y="4453102"/>
                  </a:moveTo>
                  <a:lnTo>
                    <a:pt x="59690" y="4453102"/>
                  </a:lnTo>
                  <a:lnTo>
                    <a:pt x="59690" y="59690"/>
                  </a:lnTo>
                  <a:lnTo>
                    <a:pt x="9023610" y="59690"/>
                  </a:lnTo>
                  <a:lnTo>
                    <a:pt x="9023610" y="4453102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43144" t="0" r="10011" b="0"/>
          <a:stretch>
            <a:fillRect/>
          </a:stretch>
        </p:blipFill>
        <p:spPr>
          <a:xfrm flipH="false" flipV="false" rot="0">
            <a:off x="9854646" y="2056593"/>
            <a:ext cx="6748053" cy="617381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346035" y="3576600"/>
            <a:ext cx="6078581" cy="1776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10380">
                <a:solidFill>
                  <a:srgbClr val="EBEFF6"/>
                </a:solidFill>
                <a:latin typeface="Cinzel"/>
              </a:rPr>
              <a:t>USE CASE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102855" y="5580818"/>
            <a:ext cx="6564941" cy="185168"/>
            <a:chOff x="0" y="0"/>
            <a:chExt cx="22513290" cy="6350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2513292" cy="635000"/>
            </a:xfrm>
            <a:custGeom>
              <a:avLst/>
              <a:gdLst/>
              <a:ahLst/>
              <a:cxnLst/>
              <a:rect r="r" b="b" t="t" l="l"/>
              <a:pathLst>
                <a:path h="635000" w="22513292">
                  <a:moveTo>
                    <a:pt x="11257280" y="0"/>
                  </a:moveTo>
                  <a:cubicBezTo>
                    <a:pt x="11432540" y="0"/>
                    <a:pt x="11574780" y="142240"/>
                    <a:pt x="11574780" y="317500"/>
                  </a:cubicBezTo>
                  <a:cubicBezTo>
                    <a:pt x="11574780" y="492760"/>
                    <a:pt x="11432540" y="635000"/>
                    <a:pt x="11257280" y="635000"/>
                  </a:cubicBezTo>
                  <a:cubicBezTo>
                    <a:pt x="11082020" y="635000"/>
                    <a:pt x="10939780" y="492760"/>
                    <a:pt x="10939780" y="317500"/>
                  </a:cubicBezTo>
                  <a:cubicBezTo>
                    <a:pt x="10939780" y="142240"/>
                    <a:pt x="11082020" y="0"/>
                    <a:pt x="11257280" y="0"/>
                  </a:cubicBezTo>
                  <a:close/>
                  <a:moveTo>
                    <a:pt x="12204700" y="16510"/>
                  </a:moveTo>
                  <a:cubicBezTo>
                    <a:pt x="12371070" y="16510"/>
                    <a:pt x="12505690" y="151130"/>
                    <a:pt x="12505690" y="317500"/>
                  </a:cubicBezTo>
                  <a:cubicBezTo>
                    <a:pt x="12505690" y="483870"/>
                    <a:pt x="12371070" y="618490"/>
                    <a:pt x="12204700" y="618490"/>
                  </a:cubicBezTo>
                  <a:cubicBezTo>
                    <a:pt x="12038330" y="618490"/>
                    <a:pt x="11903710" y="483870"/>
                    <a:pt x="11903710" y="317500"/>
                  </a:cubicBezTo>
                  <a:cubicBezTo>
                    <a:pt x="11903710" y="151130"/>
                    <a:pt x="12038330" y="16510"/>
                    <a:pt x="12204700" y="16510"/>
                  </a:cubicBezTo>
                  <a:close/>
                  <a:moveTo>
                    <a:pt x="13054330" y="31750"/>
                  </a:moveTo>
                  <a:cubicBezTo>
                    <a:pt x="13211811" y="31750"/>
                    <a:pt x="13340080" y="160020"/>
                    <a:pt x="13340080" y="317500"/>
                  </a:cubicBezTo>
                  <a:cubicBezTo>
                    <a:pt x="13340080" y="474980"/>
                    <a:pt x="13211811" y="603250"/>
                    <a:pt x="13054330" y="603250"/>
                  </a:cubicBezTo>
                  <a:cubicBezTo>
                    <a:pt x="12896850" y="603250"/>
                    <a:pt x="12768580" y="474980"/>
                    <a:pt x="12768580" y="317500"/>
                  </a:cubicBezTo>
                  <a:cubicBezTo>
                    <a:pt x="12768580" y="160020"/>
                    <a:pt x="12896850" y="31750"/>
                    <a:pt x="13054330" y="31750"/>
                  </a:cubicBezTo>
                  <a:close/>
                  <a:moveTo>
                    <a:pt x="13905230" y="48260"/>
                  </a:moveTo>
                  <a:cubicBezTo>
                    <a:pt x="14053820" y="48260"/>
                    <a:pt x="14174470" y="168910"/>
                    <a:pt x="14174470" y="317500"/>
                  </a:cubicBezTo>
                  <a:cubicBezTo>
                    <a:pt x="14174470" y="466090"/>
                    <a:pt x="14053820" y="586740"/>
                    <a:pt x="13905230" y="586740"/>
                  </a:cubicBezTo>
                  <a:cubicBezTo>
                    <a:pt x="13756641" y="586740"/>
                    <a:pt x="13635991" y="466090"/>
                    <a:pt x="13635991" y="317500"/>
                  </a:cubicBezTo>
                  <a:cubicBezTo>
                    <a:pt x="13635991" y="168910"/>
                    <a:pt x="13755371" y="48260"/>
                    <a:pt x="13905230" y="48260"/>
                  </a:cubicBezTo>
                  <a:close/>
                  <a:moveTo>
                    <a:pt x="14754861" y="63500"/>
                  </a:moveTo>
                  <a:cubicBezTo>
                    <a:pt x="14894561" y="63500"/>
                    <a:pt x="15008861" y="177800"/>
                    <a:pt x="15008861" y="317500"/>
                  </a:cubicBezTo>
                  <a:cubicBezTo>
                    <a:pt x="15008861" y="457200"/>
                    <a:pt x="14894561" y="571500"/>
                    <a:pt x="14754861" y="571500"/>
                  </a:cubicBezTo>
                  <a:cubicBezTo>
                    <a:pt x="14615161" y="571500"/>
                    <a:pt x="14500861" y="457200"/>
                    <a:pt x="14500861" y="317500"/>
                  </a:cubicBezTo>
                  <a:cubicBezTo>
                    <a:pt x="14500861" y="177800"/>
                    <a:pt x="14613891" y="63500"/>
                    <a:pt x="14754861" y="63500"/>
                  </a:cubicBezTo>
                  <a:close/>
                  <a:moveTo>
                    <a:pt x="15604491" y="78740"/>
                  </a:moveTo>
                  <a:cubicBezTo>
                    <a:pt x="15736571" y="78740"/>
                    <a:pt x="15843252" y="185420"/>
                    <a:pt x="15843252" y="317500"/>
                  </a:cubicBezTo>
                  <a:cubicBezTo>
                    <a:pt x="15843252" y="449580"/>
                    <a:pt x="15736571" y="554990"/>
                    <a:pt x="15604491" y="554990"/>
                  </a:cubicBezTo>
                  <a:cubicBezTo>
                    <a:pt x="15472411" y="554990"/>
                    <a:pt x="15365730" y="448310"/>
                    <a:pt x="15365730" y="317500"/>
                  </a:cubicBezTo>
                  <a:cubicBezTo>
                    <a:pt x="15365730" y="186690"/>
                    <a:pt x="15472411" y="78740"/>
                    <a:pt x="15604491" y="78740"/>
                  </a:cubicBezTo>
                  <a:close/>
                  <a:moveTo>
                    <a:pt x="16454121" y="95250"/>
                  </a:moveTo>
                  <a:cubicBezTo>
                    <a:pt x="16577311" y="95250"/>
                    <a:pt x="16676371" y="194310"/>
                    <a:pt x="16676371" y="317500"/>
                  </a:cubicBezTo>
                  <a:cubicBezTo>
                    <a:pt x="16676371" y="440690"/>
                    <a:pt x="16577311" y="539750"/>
                    <a:pt x="16454121" y="539750"/>
                  </a:cubicBezTo>
                  <a:cubicBezTo>
                    <a:pt x="16330932" y="539750"/>
                    <a:pt x="16231871" y="440690"/>
                    <a:pt x="16231871" y="317500"/>
                  </a:cubicBezTo>
                  <a:cubicBezTo>
                    <a:pt x="16231871" y="194310"/>
                    <a:pt x="16330932" y="95250"/>
                    <a:pt x="16454121" y="95250"/>
                  </a:cubicBezTo>
                  <a:close/>
                  <a:moveTo>
                    <a:pt x="17303752" y="110490"/>
                  </a:moveTo>
                  <a:cubicBezTo>
                    <a:pt x="17418052" y="110490"/>
                    <a:pt x="17510762" y="203200"/>
                    <a:pt x="17510762" y="317500"/>
                  </a:cubicBezTo>
                  <a:cubicBezTo>
                    <a:pt x="17510762" y="431800"/>
                    <a:pt x="17418052" y="524510"/>
                    <a:pt x="17303752" y="524510"/>
                  </a:cubicBezTo>
                  <a:cubicBezTo>
                    <a:pt x="17189452" y="524510"/>
                    <a:pt x="17096741" y="431800"/>
                    <a:pt x="17096741" y="317500"/>
                  </a:cubicBezTo>
                  <a:cubicBezTo>
                    <a:pt x="17096741" y="203200"/>
                    <a:pt x="17189452" y="110490"/>
                    <a:pt x="17303752" y="110490"/>
                  </a:cubicBezTo>
                  <a:close/>
                  <a:moveTo>
                    <a:pt x="18153382" y="127000"/>
                  </a:moveTo>
                  <a:cubicBezTo>
                    <a:pt x="18258792" y="127000"/>
                    <a:pt x="18343882" y="212090"/>
                    <a:pt x="18343882" y="317500"/>
                  </a:cubicBezTo>
                  <a:cubicBezTo>
                    <a:pt x="18343882" y="422910"/>
                    <a:pt x="18258792" y="508000"/>
                    <a:pt x="18153382" y="508000"/>
                  </a:cubicBezTo>
                  <a:cubicBezTo>
                    <a:pt x="18047971" y="508000"/>
                    <a:pt x="17962882" y="422910"/>
                    <a:pt x="17962882" y="317500"/>
                  </a:cubicBezTo>
                  <a:cubicBezTo>
                    <a:pt x="17962882" y="212090"/>
                    <a:pt x="18047971" y="127000"/>
                    <a:pt x="18153382" y="127000"/>
                  </a:cubicBezTo>
                  <a:close/>
                  <a:moveTo>
                    <a:pt x="19003012" y="142240"/>
                  </a:moveTo>
                  <a:cubicBezTo>
                    <a:pt x="19099532" y="142240"/>
                    <a:pt x="19178273" y="220980"/>
                    <a:pt x="19178273" y="317500"/>
                  </a:cubicBezTo>
                  <a:cubicBezTo>
                    <a:pt x="19178273" y="414020"/>
                    <a:pt x="19099533" y="492760"/>
                    <a:pt x="19003012" y="492760"/>
                  </a:cubicBezTo>
                  <a:cubicBezTo>
                    <a:pt x="18906491" y="492760"/>
                    <a:pt x="18827752" y="414020"/>
                    <a:pt x="18827752" y="317500"/>
                  </a:cubicBezTo>
                  <a:cubicBezTo>
                    <a:pt x="18827752" y="220980"/>
                    <a:pt x="18906491" y="142240"/>
                    <a:pt x="19003012" y="142240"/>
                  </a:cubicBezTo>
                  <a:close/>
                  <a:moveTo>
                    <a:pt x="19853912" y="158750"/>
                  </a:moveTo>
                  <a:cubicBezTo>
                    <a:pt x="19941542" y="158750"/>
                    <a:pt x="20012662" y="229870"/>
                    <a:pt x="20012662" y="317500"/>
                  </a:cubicBezTo>
                  <a:cubicBezTo>
                    <a:pt x="20012662" y="405130"/>
                    <a:pt x="19941542" y="476250"/>
                    <a:pt x="19853912" y="476250"/>
                  </a:cubicBezTo>
                  <a:cubicBezTo>
                    <a:pt x="19766282" y="476250"/>
                    <a:pt x="19695162" y="405130"/>
                    <a:pt x="19695162" y="317500"/>
                  </a:cubicBezTo>
                  <a:cubicBezTo>
                    <a:pt x="19695162" y="229870"/>
                    <a:pt x="19766282" y="158750"/>
                    <a:pt x="19853912" y="158750"/>
                  </a:cubicBezTo>
                  <a:close/>
                  <a:moveTo>
                    <a:pt x="20703542" y="175260"/>
                  </a:moveTo>
                  <a:cubicBezTo>
                    <a:pt x="20782282" y="175260"/>
                    <a:pt x="20845782" y="238760"/>
                    <a:pt x="20845782" y="317500"/>
                  </a:cubicBezTo>
                  <a:cubicBezTo>
                    <a:pt x="20845782" y="396240"/>
                    <a:pt x="20782282" y="459740"/>
                    <a:pt x="20703542" y="459740"/>
                  </a:cubicBezTo>
                  <a:cubicBezTo>
                    <a:pt x="20624803" y="459740"/>
                    <a:pt x="20561303" y="396240"/>
                    <a:pt x="20561303" y="317500"/>
                  </a:cubicBezTo>
                  <a:cubicBezTo>
                    <a:pt x="20560033" y="238760"/>
                    <a:pt x="20624803" y="175260"/>
                    <a:pt x="20703542" y="175260"/>
                  </a:cubicBezTo>
                  <a:close/>
                  <a:moveTo>
                    <a:pt x="21553173" y="190500"/>
                  </a:moveTo>
                  <a:cubicBezTo>
                    <a:pt x="21623023" y="190500"/>
                    <a:pt x="21680173" y="247650"/>
                    <a:pt x="21680173" y="317500"/>
                  </a:cubicBezTo>
                  <a:cubicBezTo>
                    <a:pt x="21680173" y="387350"/>
                    <a:pt x="21623023" y="444500"/>
                    <a:pt x="21553173" y="444500"/>
                  </a:cubicBezTo>
                  <a:cubicBezTo>
                    <a:pt x="21483323" y="444500"/>
                    <a:pt x="21426173" y="387350"/>
                    <a:pt x="21426173" y="317500"/>
                  </a:cubicBezTo>
                  <a:cubicBezTo>
                    <a:pt x="21426173" y="247650"/>
                    <a:pt x="21483323" y="190500"/>
                    <a:pt x="21553173" y="190500"/>
                  </a:cubicBezTo>
                  <a:close/>
                  <a:moveTo>
                    <a:pt x="22402803" y="207010"/>
                  </a:moveTo>
                  <a:cubicBezTo>
                    <a:pt x="22463764" y="207010"/>
                    <a:pt x="22513292" y="256540"/>
                    <a:pt x="22513292" y="317500"/>
                  </a:cubicBezTo>
                  <a:cubicBezTo>
                    <a:pt x="22513292" y="378460"/>
                    <a:pt x="22463762" y="427990"/>
                    <a:pt x="22402803" y="427990"/>
                  </a:cubicBezTo>
                  <a:cubicBezTo>
                    <a:pt x="22341844" y="427990"/>
                    <a:pt x="22292314" y="378460"/>
                    <a:pt x="22292314" y="317500"/>
                  </a:cubicBezTo>
                  <a:cubicBezTo>
                    <a:pt x="22291044" y="256540"/>
                    <a:pt x="22341844" y="207010"/>
                    <a:pt x="22402803" y="207010"/>
                  </a:cubicBezTo>
                  <a:close/>
                  <a:moveTo>
                    <a:pt x="10308593" y="16510"/>
                  </a:moveTo>
                  <a:cubicBezTo>
                    <a:pt x="10474963" y="16510"/>
                    <a:pt x="10609583" y="151130"/>
                    <a:pt x="10609583" y="317500"/>
                  </a:cubicBezTo>
                  <a:cubicBezTo>
                    <a:pt x="10609583" y="483870"/>
                    <a:pt x="10474964" y="618490"/>
                    <a:pt x="10308593" y="618490"/>
                  </a:cubicBezTo>
                  <a:cubicBezTo>
                    <a:pt x="10142223" y="618490"/>
                    <a:pt x="10007600" y="483870"/>
                    <a:pt x="10007600" y="317500"/>
                  </a:cubicBezTo>
                  <a:cubicBezTo>
                    <a:pt x="10007600" y="151130"/>
                    <a:pt x="10142220" y="16510"/>
                    <a:pt x="10308590" y="16510"/>
                  </a:cubicBezTo>
                  <a:close/>
                  <a:moveTo>
                    <a:pt x="9458963" y="31750"/>
                  </a:moveTo>
                  <a:cubicBezTo>
                    <a:pt x="9616443" y="31750"/>
                    <a:pt x="9744713" y="160020"/>
                    <a:pt x="9744713" y="317500"/>
                  </a:cubicBezTo>
                  <a:cubicBezTo>
                    <a:pt x="9744713" y="474980"/>
                    <a:pt x="9616443" y="603250"/>
                    <a:pt x="9458963" y="603250"/>
                  </a:cubicBezTo>
                  <a:cubicBezTo>
                    <a:pt x="9301483" y="603250"/>
                    <a:pt x="9173213" y="474980"/>
                    <a:pt x="9173213" y="317500"/>
                  </a:cubicBezTo>
                  <a:cubicBezTo>
                    <a:pt x="9173213" y="160020"/>
                    <a:pt x="9301483" y="31750"/>
                    <a:pt x="9458963" y="31750"/>
                  </a:cubicBezTo>
                  <a:close/>
                  <a:moveTo>
                    <a:pt x="8609333" y="48260"/>
                  </a:moveTo>
                  <a:cubicBezTo>
                    <a:pt x="8757923" y="48260"/>
                    <a:pt x="8878573" y="168910"/>
                    <a:pt x="8878573" y="317500"/>
                  </a:cubicBezTo>
                  <a:cubicBezTo>
                    <a:pt x="8878573" y="466090"/>
                    <a:pt x="8757923" y="586740"/>
                    <a:pt x="8609333" y="586740"/>
                  </a:cubicBezTo>
                  <a:cubicBezTo>
                    <a:pt x="8460742" y="586740"/>
                    <a:pt x="8340092" y="466090"/>
                    <a:pt x="8340092" y="317500"/>
                  </a:cubicBezTo>
                  <a:cubicBezTo>
                    <a:pt x="8340092" y="168910"/>
                    <a:pt x="8460742" y="48260"/>
                    <a:pt x="8609333" y="48260"/>
                  </a:cubicBezTo>
                  <a:close/>
                  <a:moveTo>
                    <a:pt x="7759700" y="63500"/>
                  </a:moveTo>
                  <a:cubicBezTo>
                    <a:pt x="7899400" y="63500"/>
                    <a:pt x="8013700" y="176530"/>
                    <a:pt x="8013700" y="317500"/>
                  </a:cubicBezTo>
                  <a:cubicBezTo>
                    <a:pt x="8013700" y="458470"/>
                    <a:pt x="7899400" y="571500"/>
                    <a:pt x="7759700" y="571500"/>
                  </a:cubicBezTo>
                  <a:cubicBezTo>
                    <a:pt x="7620000" y="571500"/>
                    <a:pt x="7505700" y="457200"/>
                    <a:pt x="7505700" y="317500"/>
                  </a:cubicBezTo>
                  <a:cubicBezTo>
                    <a:pt x="7505700" y="177800"/>
                    <a:pt x="7618730" y="63500"/>
                    <a:pt x="7759700" y="63500"/>
                  </a:cubicBezTo>
                  <a:close/>
                  <a:moveTo>
                    <a:pt x="6910070" y="78740"/>
                  </a:moveTo>
                  <a:cubicBezTo>
                    <a:pt x="7042150" y="78740"/>
                    <a:pt x="7148830" y="185420"/>
                    <a:pt x="7148830" y="317500"/>
                  </a:cubicBezTo>
                  <a:cubicBezTo>
                    <a:pt x="7148830" y="449580"/>
                    <a:pt x="7042149" y="554990"/>
                    <a:pt x="6910070" y="554990"/>
                  </a:cubicBezTo>
                  <a:cubicBezTo>
                    <a:pt x="6777990" y="554990"/>
                    <a:pt x="6672580" y="448310"/>
                    <a:pt x="6672580" y="317500"/>
                  </a:cubicBezTo>
                  <a:cubicBezTo>
                    <a:pt x="6672580" y="186690"/>
                    <a:pt x="6777989" y="78740"/>
                    <a:pt x="6910070" y="78740"/>
                  </a:cubicBezTo>
                  <a:close/>
                  <a:moveTo>
                    <a:pt x="6059170" y="95250"/>
                  </a:moveTo>
                  <a:cubicBezTo>
                    <a:pt x="6182360" y="95250"/>
                    <a:pt x="6281420" y="194310"/>
                    <a:pt x="6281420" y="317500"/>
                  </a:cubicBezTo>
                  <a:cubicBezTo>
                    <a:pt x="6281420" y="440690"/>
                    <a:pt x="6182360" y="539750"/>
                    <a:pt x="6059170" y="539750"/>
                  </a:cubicBezTo>
                  <a:cubicBezTo>
                    <a:pt x="5935980" y="539750"/>
                    <a:pt x="5836920" y="440690"/>
                    <a:pt x="5836920" y="317500"/>
                  </a:cubicBezTo>
                  <a:cubicBezTo>
                    <a:pt x="5836920" y="194310"/>
                    <a:pt x="5937250" y="95250"/>
                    <a:pt x="6059170" y="95250"/>
                  </a:cubicBezTo>
                  <a:close/>
                  <a:moveTo>
                    <a:pt x="5209540" y="111760"/>
                  </a:moveTo>
                  <a:cubicBezTo>
                    <a:pt x="5323840" y="111760"/>
                    <a:pt x="5415280" y="204470"/>
                    <a:pt x="5415280" y="317500"/>
                  </a:cubicBezTo>
                  <a:cubicBezTo>
                    <a:pt x="5415280" y="431800"/>
                    <a:pt x="5322570" y="523240"/>
                    <a:pt x="5209540" y="523240"/>
                  </a:cubicBezTo>
                  <a:cubicBezTo>
                    <a:pt x="5095240" y="523240"/>
                    <a:pt x="5003800" y="430530"/>
                    <a:pt x="5003800" y="317500"/>
                  </a:cubicBezTo>
                  <a:cubicBezTo>
                    <a:pt x="5003800" y="203200"/>
                    <a:pt x="5096509" y="111760"/>
                    <a:pt x="5209540" y="111760"/>
                  </a:cubicBezTo>
                  <a:close/>
                  <a:moveTo>
                    <a:pt x="4359910" y="127000"/>
                  </a:moveTo>
                  <a:cubicBezTo>
                    <a:pt x="4465320" y="127000"/>
                    <a:pt x="4550410" y="212090"/>
                    <a:pt x="4550410" y="317500"/>
                  </a:cubicBezTo>
                  <a:cubicBezTo>
                    <a:pt x="4550410" y="422910"/>
                    <a:pt x="4465320" y="508000"/>
                    <a:pt x="4359910" y="508000"/>
                  </a:cubicBezTo>
                  <a:cubicBezTo>
                    <a:pt x="4254500" y="508000"/>
                    <a:pt x="4169410" y="422910"/>
                    <a:pt x="4169410" y="317500"/>
                  </a:cubicBezTo>
                  <a:cubicBezTo>
                    <a:pt x="4169410" y="212090"/>
                    <a:pt x="4254500" y="127000"/>
                    <a:pt x="4359910" y="127000"/>
                  </a:cubicBezTo>
                  <a:close/>
                  <a:moveTo>
                    <a:pt x="3510280" y="142240"/>
                  </a:moveTo>
                  <a:cubicBezTo>
                    <a:pt x="3606800" y="142240"/>
                    <a:pt x="3685540" y="220980"/>
                    <a:pt x="3685540" y="317500"/>
                  </a:cubicBezTo>
                  <a:cubicBezTo>
                    <a:pt x="3685540" y="414020"/>
                    <a:pt x="3606800" y="492760"/>
                    <a:pt x="3510280" y="492760"/>
                  </a:cubicBezTo>
                  <a:cubicBezTo>
                    <a:pt x="3413760" y="492760"/>
                    <a:pt x="3335020" y="414020"/>
                    <a:pt x="3335020" y="317500"/>
                  </a:cubicBezTo>
                  <a:cubicBezTo>
                    <a:pt x="3335020" y="220980"/>
                    <a:pt x="3413760" y="142240"/>
                    <a:pt x="3510280" y="142240"/>
                  </a:cubicBezTo>
                  <a:close/>
                  <a:moveTo>
                    <a:pt x="2660650" y="158750"/>
                  </a:moveTo>
                  <a:cubicBezTo>
                    <a:pt x="2748280" y="158750"/>
                    <a:pt x="2819400" y="229870"/>
                    <a:pt x="2819400" y="317500"/>
                  </a:cubicBezTo>
                  <a:cubicBezTo>
                    <a:pt x="2819400" y="405130"/>
                    <a:pt x="2748280" y="476250"/>
                    <a:pt x="2660650" y="476250"/>
                  </a:cubicBezTo>
                  <a:cubicBezTo>
                    <a:pt x="2573020" y="476250"/>
                    <a:pt x="2501900" y="405130"/>
                    <a:pt x="2501900" y="317500"/>
                  </a:cubicBezTo>
                  <a:cubicBezTo>
                    <a:pt x="2501900" y="229870"/>
                    <a:pt x="2573020" y="158750"/>
                    <a:pt x="2660650" y="158750"/>
                  </a:cubicBezTo>
                  <a:close/>
                  <a:moveTo>
                    <a:pt x="1811020" y="175260"/>
                  </a:moveTo>
                  <a:cubicBezTo>
                    <a:pt x="1889760" y="175260"/>
                    <a:pt x="1953260" y="238760"/>
                    <a:pt x="1953260" y="317500"/>
                  </a:cubicBezTo>
                  <a:cubicBezTo>
                    <a:pt x="1953260" y="396240"/>
                    <a:pt x="1889760" y="459740"/>
                    <a:pt x="1811020" y="459740"/>
                  </a:cubicBezTo>
                  <a:cubicBezTo>
                    <a:pt x="1732280" y="459740"/>
                    <a:pt x="1668780" y="396240"/>
                    <a:pt x="1668780" y="317500"/>
                  </a:cubicBezTo>
                  <a:cubicBezTo>
                    <a:pt x="1667510" y="238760"/>
                    <a:pt x="1732280" y="175260"/>
                    <a:pt x="1811020" y="175260"/>
                  </a:cubicBezTo>
                  <a:close/>
                  <a:moveTo>
                    <a:pt x="961390" y="190500"/>
                  </a:moveTo>
                  <a:cubicBezTo>
                    <a:pt x="1031240" y="190500"/>
                    <a:pt x="1088390" y="247650"/>
                    <a:pt x="1088390" y="317500"/>
                  </a:cubicBezTo>
                  <a:cubicBezTo>
                    <a:pt x="1088390" y="387350"/>
                    <a:pt x="1031240" y="444500"/>
                    <a:pt x="961390" y="444500"/>
                  </a:cubicBezTo>
                  <a:cubicBezTo>
                    <a:pt x="891540" y="444500"/>
                    <a:pt x="834390" y="387350"/>
                    <a:pt x="834390" y="317500"/>
                  </a:cubicBezTo>
                  <a:cubicBezTo>
                    <a:pt x="834390" y="247650"/>
                    <a:pt x="890270" y="190500"/>
                    <a:pt x="961390" y="190500"/>
                  </a:cubicBezTo>
                  <a:close/>
                  <a:moveTo>
                    <a:pt x="110490" y="207010"/>
                  </a:moveTo>
                  <a:cubicBezTo>
                    <a:pt x="171450" y="207010"/>
                    <a:pt x="222250" y="256540"/>
                    <a:pt x="222250" y="317500"/>
                  </a:cubicBezTo>
                  <a:cubicBezTo>
                    <a:pt x="222250" y="378460"/>
                    <a:pt x="172720" y="427990"/>
                    <a:pt x="110490" y="427990"/>
                  </a:cubicBezTo>
                  <a:cubicBezTo>
                    <a:pt x="49530" y="427990"/>
                    <a:pt x="0" y="378460"/>
                    <a:pt x="0" y="317500"/>
                  </a:cubicBezTo>
                  <a:cubicBezTo>
                    <a:pt x="0" y="256540"/>
                    <a:pt x="49530" y="207010"/>
                    <a:pt x="110490" y="20701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83336" y="947248"/>
            <a:ext cx="16121329" cy="82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5112" indent="-387556" lvl="1">
              <a:lnSpc>
                <a:spcPts val="5816"/>
              </a:lnSpc>
              <a:buFont typeface="Arial"/>
              <a:buChar char="•"/>
            </a:pPr>
            <a:r>
              <a:rPr lang="en-US" sz="3590">
                <a:solidFill>
                  <a:srgbClr val="FFFFFF"/>
                </a:solidFill>
                <a:latin typeface="Arima Madurai Medium"/>
              </a:rPr>
              <a:t>Use case diagram gives a graphic overview of the actors and different functions needed by those actors and how these different functions interact.</a:t>
            </a:r>
          </a:p>
          <a:p>
            <a:pPr marL="775112" indent="-387556" lvl="1">
              <a:lnSpc>
                <a:spcPts val="5816"/>
              </a:lnSpc>
              <a:buFont typeface="Arial"/>
              <a:buChar char="•"/>
            </a:pPr>
            <a:r>
              <a:rPr lang="en-US" sz="3590">
                <a:solidFill>
                  <a:srgbClr val="FFFFFF"/>
                </a:solidFill>
                <a:latin typeface="Arima Madurai Medium"/>
              </a:rPr>
              <a:t>It is the easiest method to find out the main actors involved and the main process.</a:t>
            </a:r>
          </a:p>
          <a:p>
            <a:pPr marL="775112" indent="-387556" lvl="1">
              <a:lnSpc>
                <a:spcPts val="5816"/>
              </a:lnSpc>
              <a:buFont typeface="Arial"/>
              <a:buChar char="•"/>
            </a:pPr>
            <a:r>
              <a:rPr lang="en-US" sz="3590">
                <a:solidFill>
                  <a:srgbClr val="FFFFFF"/>
                </a:solidFill>
                <a:latin typeface="Arima Madurai Medium"/>
              </a:rPr>
              <a:t>This use case diagram depicts the high level view of invention management system.</a:t>
            </a:r>
          </a:p>
          <a:p>
            <a:pPr marL="775112" indent="-387556" lvl="1">
              <a:lnSpc>
                <a:spcPts val="5816"/>
              </a:lnSpc>
              <a:buFont typeface="Arial"/>
              <a:buChar char="•"/>
            </a:pPr>
            <a:r>
              <a:rPr lang="en-US" sz="3590">
                <a:solidFill>
                  <a:srgbClr val="FFFFFF"/>
                </a:solidFill>
                <a:latin typeface="Arima Madurai Medium"/>
              </a:rPr>
              <a:t>It also provides the scenarios in which the application interacts with,</a:t>
            </a:r>
          </a:p>
          <a:p>
            <a:pPr marL="5425781" indent="-678223" lvl="7">
              <a:lnSpc>
                <a:spcPts val="7431"/>
              </a:lnSpc>
              <a:buFont typeface="Arial"/>
              <a:buChar char="•"/>
            </a:pPr>
            <a:r>
              <a:rPr lang="en-US" sz="3590">
                <a:solidFill>
                  <a:srgbClr val="FDFDFC"/>
                </a:solidFill>
                <a:latin typeface="Cinzel Bold"/>
              </a:rPr>
              <a:t>INVENTOR</a:t>
            </a:r>
          </a:p>
          <a:p>
            <a:pPr marL="5425781" indent="-678223" lvl="7">
              <a:lnSpc>
                <a:spcPts val="5816"/>
              </a:lnSpc>
              <a:buFont typeface="Arial"/>
              <a:buChar char="•"/>
            </a:pPr>
            <a:r>
              <a:rPr lang="en-US" sz="3590">
                <a:solidFill>
                  <a:srgbClr val="FDFDFC"/>
                </a:solidFill>
                <a:latin typeface="Cinzel Bold"/>
              </a:rPr>
              <a:t>JURY</a:t>
            </a:r>
          </a:p>
          <a:p>
            <a:pPr marL="5425781" indent="-678223" lvl="7">
              <a:lnSpc>
                <a:spcPts val="5816"/>
              </a:lnSpc>
              <a:buFont typeface="Arial"/>
              <a:buChar char="•"/>
            </a:pPr>
            <a:r>
              <a:rPr lang="en-US" sz="3590">
                <a:solidFill>
                  <a:srgbClr val="FDFDFC"/>
                </a:solidFill>
                <a:latin typeface="Cinzel Bold"/>
              </a:rPr>
              <a:t>ADMIN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916" y="775835"/>
            <a:ext cx="16786138" cy="8818545"/>
            <a:chOff x="0" y="0"/>
            <a:chExt cx="9722978" cy="51079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722979" cy="5107936"/>
            </a:xfrm>
            <a:custGeom>
              <a:avLst/>
              <a:gdLst/>
              <a:ahLst/>
              <a:cxnLst/>
              <a:rect r="r" b="b" t="t" l="l"/>
              <a:pathLst>
                <a:path h="5107936" w="9722979">
                  <a:moveTo>
                    <a:pt x="0" y="0"/>
                  </a:moveTo>
                  <a:lnTo>
                    <a:pt x="0" y="5107936"/>
                  </a:lnTo>
                  <a:lnTo>
                    <a:pt x="9722979" y="5107936"/>
                  </a:lnTo>
                  <a:lnTo>
                    <a:pt x="9722979" y="0"/>
                  </a:lnTo>
                  <a:lnTo>
                    <a:pt x="0" y="0"/>
                  </a:lnTo>
                  <a:close/>
                  <a:moveTo>
                    <a:pt x="9662018" y="5046976"/>
                  </a:moveTo>
                  <a:lnTo>
                    <a:pt x="59690" y="5046976"/>
                  </a:lnTo>
                  <a:lnTo>
                    <a:pt x="59690" y="59690"/>
                  </a:lnTo>
                  <a:lnTo>
                    <a:pt x="9662018" y="59690"/>
                  </a:lnTo>
                  <a:lnTo>
                    <a:pt x="9662018" y="50469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46790" y="1478561"/>
            <a:ext cx="15394421" cy="2451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7572" indent="-418786" lvl="1">
              <a:lnSpc>
                <a:spcPts val="6633"/>
              </a:lnSpc>
              <a:buFont typeface="Arial"/>
              <a:buChar char="•"/>
            </a:pPr>
            <a:r>
              <a:rPr lang="en-US" sz="3879">
                <a:solidFill>
                  <a:srgbClr val="FFFFFF"/>
                </a:solidFill>
                <a:latin typeface="Arima Madurai Medium"/>
              </a:rPr>
              <a:t>There are total of Twenty-Six use cases that represent the specific functionality of Invention Management System.</a:t>
            </a:r>
          </a:p>
          <a:p>
            <a:pPr marL="837572" indent="-418786" lvl="1">
              <a:lnSpc>
                <a:spcPts val="6633"/>
              </a:lnSpc>
              <a:buFont typeface="Arial"/>
              <a:buChar char="•"/>
            </a:pPr>
            <a:r>
              <a:rPr lang="en-US" sz="3879">
                <a:solidFill>
                  <a:srgbClr val="FFFFFF"/>
                </a:solidFill>
                <a:latin typeface="Arima Madurai Medium"/>
              </a:rPr>
              <a:t>Each actor interacts with a particular use case.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2473" t="6837" r="1725" b="6352"/>
          <a:stretch>
            <a:fillRect/>
          </a:stretch>
        </p:blipFill>
        <p:spPr>
          <a:xfrm flipH="false" flipV="false" rot="0">
            <a:off x="4114064" y="4895618"/>
            <a:ext cx="10059872" cy="29745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53856" y="474840"/>
            <a:ext cx="4282062" cy="2105282"/>
            <a:chOff x="0" y="0"/>
            <a:chExt cx="38337329" cy="18848606"/>
          </a:xfrm>
        </p:grpSpPr>
        <p:sp>
          <p:nvSpPr>
            <p:cNvPr name="Freeform 3" id="3"/>
            <p:cNvSpPr/>
            <p:nvPr/>
          </p:nvSpPr>
          <p:spPr>
            <a:xfrm>
              <a:off x="72390" y="72390"/>
              <a:ext cx="38192549" cy="18703825"/>
            </a:xfrm>
            <a:custGeom>
              <a:avLst/>
              <a:gdLst/>
              <a:ahLst/>
              <a:cxnLst/>
              <a:rect r="r" b="b" t="t" l="l"/>
              <a:pathLst>
                <a:path h="18703825" w="38192549">
                  <a:moveTo>
                    <a:pt x="0" y="0"/>
                  </a:moveTo>
                  <a:lnTo>
                    <a:pt x="38192549" y="0"/>
                  </a:lnTo>
                  <a:lnTo>
                    <a:pt x="38192549" y="18703825"/>
                  </a:lnTo>
                  <a:lnTo>
                    <a:pt x="0" y="18703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38337328" cy="18848606"/>
            </a:xfrm>
            <a:custGeom>
              <a:avLst/>
              <a:gdLst/>
              <a:ahLst/>
              <a:cxnLst/>
              <a:rect r="r" b="b" t="t" l="l"/>
              <a:pathLst>
                <a:path h="18848606" w="38337328">
                  <a:moveTo>
                    <a:pt x="38192549" y="18703826"/>
                  </a:moveTo>
                  <a:lnTo>
                    <a:pt x="38337328" y="18703826"/>
                  </a:lnTo>
                  <a:lnTo>
                    <a:pt x="38337328" y="18848606"/>
                  </a:lnTo>
                  <a:lnTo>
                    <a:pt x="38192549" y="18848606"/>
                  </a:lnTo>
                  <a:lnTo>
                    <a:pt x="38192549" y="1870382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03826"/>
                  </a:lnTo>
                  <a:lnTo>
                    <a:pt x="0" y="18703826"/>
                  </a:lnTo>
                  <a:lnTo>
                    <a:pt x="0" y="144780"/>
                  </a:lnTo>
                  <a:close/>
                  <a:moveTo>
                    <a:pt x="0" y="18703826"/>
                  </a:moveTo>
                  <a:lnTo>
                    <a:pt x="144780" y="18703826"/>
                  </a:lnTo>
                  <a:lnTo>
                    <a:pt x="144780" y="18848606"/>
                  </a:lnTo>
                  <a:lnTo>
                    <a:pt x="0" y="18848606"/>
                  </a:lnTo>
                  <a:lnTo>
                    <a:pt x="0" y="18703826"/>
                  </a:lnTo>
                  <a:close/>
                  <a:moveTo>
                    <a:pt x="38192549" y="144780"/>
                  </a:moveTo>
                  <a:lnTo>
                    <a:pt x="38337328" y="144780"/>
                  </a:lnTo>
                  <a:lnTo>
                    <a:pt x="38337328" y="18703826"/>
                  </a:lnTo>
                  <a:lnTo>
                    <a:pt x="38192549" y="18703826"/>
                  </a:lnTo>
                  <a:lnTo>
                    <a:pt x="38192549" y="144780"/>
                  </a:lnTo>
                  <a:close/>
                  <a:moveTo>
                    <a:pt x="144780" y="18703826"/>
                  </a:moveTo>
                  <a:lnTo>
                    <a:pt x="38192549" y="18703826"/>
                  </a:lnTo>
                  <a:lnTo>
                    <a:pt x="38192549" y="18848606"/>
                  </a:lnTo>
                  <a:lnTo>
                    <a:pt x="144780" y="18848606"/>
                  </a:lnTo>
                  <a:lnTo>
                    <a:pt x="144780" y="18703826"/>
                  </a:lnTo>
                  <a:close/>
                  <a:moveTo>
                    <a:pt x="38192549" y="0"/>
                  </a:moveTo>
                  <a:lnTo>
                    <a:pt x="38337328" y="0"/>
                  </a:lnTo>
                  <a:lnTo>
                    <a:pt x="38337328" y="144780"/>
                  </a:lnTo>
                  <a:lnTo>
                    <a:pt x="38192549" y="144780"/>
                  </a:lnTo>
                  <a:lnTo>
                    <a:pt x="3819254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192549" y="0"/>
                  </a:lnTo>
                  <a:lnTo>
                    <a:pt x="3819254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11760" y="183344"/>
            <a:ext cx="3227004" cy="3504331"/>
            <a:chOff x="0" y="0"/>
            <a:chExt cx="4302672" cy="467244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4414" y="0"/>
              <a:ext cx="2031903" cy="2467311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0" y="1731202"/>
              <a:ext cx="4302672" cy="294124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2676454" y="838878"/>
            <a:ext cx="2636866" cy="1377206"/>
            <a:chOff x="0" y="0"/>
            <a:chExt cx="3515821" cy="183627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544646"/>
              <a:ext cx="1080239" cy="1291630"/>
              <a:chOff x="0" y="0"/>
              <a:chExt cx="9542071" cy="11409346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217791" y="544646"/>
              <a:ext cx="1080239" cy="1291630"/>
              <a:chOff x="0" y="0"/>
              <a:chExt cx="9542071" cy="11409346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2435582" y="544646"/>
              <a:ext cx="1080239" cy="1291630"/>
              <a:chOff x="0" y="0"/>
              <a:chExt cx="9542071" cy="11409346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3515821" cy="251151"/>
              <a:chOff x="0" y="0"/>
              <a:chExt cx="31056283" cy="2218491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72390" y="72390"/>
                <a:ext cx="30911502" cy="2073711"/>
              </a:xfrm>
              <a:custGeom>
                <a:avLst/>
                <a:gdLst/>
                <a:ahLst/>
                <a:cxnLst/>
                <a:rect r="r" b="b" t="t" l="l"/>
                <a:pathLst>
                  <a:path h="2073711" w="30911502">
                    <a:moveTo>
                      <a:pt x="0" y="0"/>
                    </a:moveTo>
                    <a:lnTo>
                      <a:pt x="30911502" y="0"/>
                    </a:lnTo>
                    <a:lnTo>
                      <a:pt x="30911502" y="2073711"/>
                    </a:lnTo>
                    <a:lnTo>
                      <a:pt x="0" y="2073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0"/>
                <a:ext cx="31056284" cy="2218491"/>
              </a:xfrm>
              <a:custGeom>
                <a:avLst/>
                <a:gdLst/>
                <a:ahLst/>
                <a:cxnLst/>
                <a:rect r="r" b="b" t="t" l="l"/>
                <a:pathLst>
                  <a:path h="2218491" w="31056284">
                    <a:moveTo>
                      <a:pt x="30911502" y="2073711"/>
                    </a:moveTo>
                    <a:lnTo>
                      <a:pt x="31056284" y="2073711"/>
                    </a:lnTo>
                    <a:lnTo>
                      <a:pt x="31056284" y="2218491"/>
                    </a:lnTo>
                    <a:lnTo>
                      <a:pt x="30911502" y="2218491"/>
                    </a:lnTo>
                    <a:lnTo>
                      <a:pt x="30911502" y="207371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073711"/>
                    </a:lnTo>
                    <a:lnTo>
                      <a:pt x="0" y="2073711"/>
                    </a:lnTo>
                    <a:lnTo>
                      <a:pt x="0" y="144780"/>
                    </a:lnTo>
                    <a:close/>
                    <a:moveTo>
                      <a:pt x="0" y="2073711"/>
                    </a:moveTo>
                    <a:lnTo>
                      <a:pt x="144780" y="2073711"/>
                    </a:lnTo>
                    <a:lnTo>
                      <a:pt x="144780" y="2218491"/>
                    </a:lnTo>
                    <a:lnTo>
                      <a:pt x="0" y="2218491"/>
                    </a:lnTo>
                    <a:lnTo>
                      <a:pt x="0" y="2073711"/>
                    </a:lnTo>
                    <a:close/>
                    <a:moveTo>
                      <a:pt x="30911502" y="144780"/>
                    </a:moveTo>
                    <a:lnTo>
                      <a:pt x="31056284" y="144780"/>
                    </a:lnTo>
                    <a:lnTo>
                      <a:pt x="31056284" y="2073711"/>
                    </a:lnTo>
                    <a:lnTo>
                      <a:pt x="30911502" y="2073711"/>
                    </a:lnTo>
                    <a:lnTo>
                      <a:pt x="30911502" y="144780"/>
                    </a:lnTo>
                    <a:close/>
                    <a:moveTo>
                      <a:pt x="144780" y="2073711"/>
                    </a:moveTo>
                    <a:lnTo>
                      <a:pt x="30911502" y="2073711"/>
                    </a:lnTo>
                    <a:lnTo>
                      <a:pt x="30911502" y="2218491"/>
                    </a:lnTo>
                    <a:lnTo>
                      <a:pt x="144780" y="2218491"/>
                    </a:lnTo>
                    <a:lnTo>
                      <a:pt x="144780" y="2073711"/>
                    </a:lnTo>
                    <a:close/>
                    <a:moveTo>
                      <a:pt x="30911502" y="0"/>
                    </a:moveTo>
                    <a:lnTo>
                      <a:pt x="31056284" y="0"/>
                    </a:lnTo>
                    <a:lnTo>
                      <a:pt x="31056284" y="144780"/>
                    </a:lnTo>
                    <a:lnTo>
                      <a:pt x="30911502" y="144780"/>
                    </a:lnTo>
                    <a:lnTo>
                      <a:pt x="3091150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911502" y="0"/>
                    </a:lnTo>
                    <a:lnTo>
                      <a:pt x="3091150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76866" y="1333994"/>
            <a:ext cx="310169" cy="310169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4769028" y="183344"/>
            <a:ext cx="3219235" cy="3718195"/>
            <a:chOff x="0" y="0"/>
            <a:chExt cx="4292313" cy="4957593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421495"/>
              <a:ext cx="4292313" cy="3536099"/>
            </a:xfrm>
            <a:prstGeom prst="rect">
              <a:avLst/>
            </a:prstGeom>
          </p:spPr>
        </p:pic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66790" y="0"/>
              <a:ext cx="1758732" cy="1889263"/>
            </a:xfrm>
            <a:prstGeom prst="rect">
              <a:avLst/>
            </a:prstGeom>
          </p:spPr>
        </p:pic>
      </p:grpSp>
      <p:grpSp>
        <p:nvGrpSpPr>
          <p:cNvPr name="Group 25" id="25"/>
          <p:cNvGrpSpPr/>
          <p:nvPr/>
        </p:nvGrpSpPr>
        <p:grpSpPr>
          <a:xfrm rot="0">
            <a:off x="611760" y="3413164"/>
            <a:ext cx="17128765" cy="551723"/>
            <a:chOff x="0" y="0"/>
            <a:chExt cx="20502752" cy="66040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0502752" cy="660400"/>
            </a:xfrm>
            <a:custGeom>
              <a:avLst/>
              <a:gdLst/>
              <a:ahLst/>
              <a:cxnLst/>
              <a:rect r="r" b="b" t="t" l="l"/>
              <a:pathLst>
                <a:path h="660400" w="20502752">
                  <a:moveTo>
                    <a:pt x="2037829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78293" y="0"/>
                  </a:lnTo>
                  <a:cubicBezTo>
                    <a:pt x="20446873" y="0"/>
                    <a:pt x="20502752" y="55880"/>
                    <a:pt x="20502752" y="124460"/>
                  </a:cubicBezTo>
                  <a:lnTo>
                    <a:pt x="20502752" y="535940"/>
                  </a:lnTo>
                  <a:cubicBezTo>
                    <a:pt x="20502752" y="604520"/>
                    <a:pt x="20446873" y="660400"/>
                    <a:pt x="20378293" y="66040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611760" y="4184211"/>
            <a:ext cx="17128765" cy="5685370"/>
            <a:chOff x="0" y="0"/>
            <a:chExt cx="9921437" cy="3293118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9921437" cy="3293118"/>
            </a:xfrm>
            <a:custGeom>
              <a:avLst/>
              <a:gdLst/>
              <a:ahLst/>
              <a:cxnLst/>
              <a:rect r="r" b="b" t="t" l="l"/>
              <a:pathLst>
                <a:path h="3293118" w="9921437">
                  <a:moveTo>
                    <a:pt x="0" y="0"/>
                  </a:moveTo>
                  <a:lnTo>
                    <a:pt x="0" y="3293118"/>
                  </a:lnTo>
                  <a:lnTo>
                    <a:pt x="9921437" y="3293118"/>
                  </a:lnTo>
                  <a:lnTo>
                    <a:pt x="9921437" y="0"/>
                  </a:lnTo>
                  <a:lnTo>
                    <a:pt x="0" y="0"/>
                  </a:lnTo>
                  <a:close/>
                  <a:moveTo>
                    <a:pt x="9860477" y="3232158"/>
                  </a:moveTo>
                  <a:lnTo>
                    <a:pt x="59690" y="3232158"/>
                  </a:lnTo>
                  <a:lnTo>
                    <a:pt x="59690" y="59690"/>
                  </a:lnTo>
                  <a:lnTo>
                    <a:pt x="9860477" y="59690"/>
                  </a:lnTo>
                  <a:lnTo>
                    <a:pt x="9860477" y="3232158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124314" y="4441329"/>
            <a:ext cx="15894775" cy="5066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0247" indent="-355124" lvl="1">
              <a:lnSpc>
                <a:spcPts val="5033"/>
              </a:lnSpc>
              <a:buFont typeface="Arial"/>
              <a:buChar char="•"/>
            </a:pPr>
            <a:r>
              <a:rPr lang="en-US" sz="3289">
                <a:solidFill>
                  <a:srgbClr val="FFF8F3"/>
                </a:solidFill>
                <a:latin typeface="Arima Madurai Medium Bold"/>
              </a:rPr>
              <a:t>Login to take the overall control of the Data Base.</a:t>
            </a:r>
          </a:p>
          <a:p>
            <a:pPr marL="710247" indent="-355124" lvl="1">
              <a:lnSpc>
                <a:spcPts val="5033"/>
              </a:lnSpc>
              <a:buFont typeface="Arial"/>
              <a:buChar char="•"/>
            </a:pPr>
            <a:r>
              <a:rPr lang="en-US" sz="3289">
                <a:solidFill>
                  <a:srgbClr val="FFF8F3"/>
                </a:solidFill>
                <a:latin typeface="Arima Madurai Medium Bold"/>
              </a:rPr>
              <a:t>Add or remove Awards.</a:t>
            </a:r>
          </a:p>
          <a:p>
            <a:pPr marL="710247" indent="-355124" lvl="1">
              <a:lnSpc>
                <a:spcPts val="5033"/>
              </a:lnSpc>
              <a:buFont typeface="Arial"/>
              <a:buChar char="•"/>
            </a:pPr>
            <a:r>
              <a:rPr lang="en-US" sz="3289">
                <a:solidFill>
                  <a:srgbClr val="FFF8F3"/>
                </a:solidFill>
                <a:latin typeface="Arima Madurai Medium Bold"/>
              </a:rPr>
              <a:t>Add or remove Panel.</a:t>
            </a:r>
          </a:p>
          <a:p>
            <a:pPr marL="710247" indent="-355124" lvl="1">
              <a:lnSpc>
                <a:spcPts val="5033"/>
              </a:lnSpc>
              <a:buFont typeface="Arial"/>
              <a:buChar char="•"/>
            </a:pPr>
            <a:r>
              <a:rPr lang="en-US" sz="3289">
                <a:solidFill>
                  <a:srgbClr val="FFF8F3"/>
                </a:solidFill>
                <a:latin typeface="Arima Madurai Medium Bold"/>
              </a:rPr>
              <a:t>Add or remove Jury.</a:t>
            </a:r>
          </a:p>
          <a:p>
            <a:pPr marL="710247" indent="-355124" lvl="1">
              <a:lnSpc>
                <a:spcPts val="5033"/>
              </a:lnSpc>
              <a:buFont typeface="Arial"/>
              <a:buChar char="•"/>
            </a:pPr>
            <a:r>
              <a:rPr lang="en-US" sz="3289">
                <a:solidFill>
                  <a:srgbClr val="FFF8F3"/>
                </a:solidFill>
                <a:latin typeface="Arima Madurai Medium Bold"/>
              </a:rPr>
              <a:t>Declare Nominations.</a:t>
            </a:r>
          </a:p>
          <a:p>
            <a:pPr marL="710247" indent="-355124" lvl="1">
              <a:lnSpc>
                <a:spcPts val="5033"/>
              </a:lnSpc>
              <a:buFont typeface="Arial"/>
              <a:buChar char="•"/>
            </a:pPr>
            <a:r>
              <a:rPr lang="en-US" sz="3289">
                <a:solidFill>
                  <a:srgbClr val="FFF8F3"/>
                </a:solidFill>
                <a:latin typeface="Arima Madurai Medium Bold"/>
              </a:rPr>
              <a:t>Declare Results.</a:t>
            </a:r>
          </a:p>
          <a:p>
            <a:pPr marL="710247" indent="-355124" lvl="1">
              <a:lnSpc>
                <a:spcPts val="5033"/>
              </a:lnSpc>
              <a:buFont typeface="Arial"/>
              <a:buChar char="•"/>
            </a:pPr>
            <a:r>
              <a:rPr lang="en-US" sz="3289">
                <a:solidFill>
                  <a:srgbClr val="FFF8F3"/>
                </a:solidFill>
                <a:latin typeface="Arima Madurai Medium Bold"/>
              </a:rPr>
              <a:t>Admin takes the overall control of the data base or in other words say one of the primary actors.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60086" y="672152"/>
            <a:ext cx="9720119" cy="1944024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1580340" y="1159005"/>
            <a:ext cx="3279611" cy="87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EDF0F2"/>
                </a:solidFill>
                <a:latin typeface="Cinzel"/>
              </a:rPr>
              <a:t>ADMIN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DAEPQU2kCkw</dc:identifier>
  <dcterms:modified xsi:type="dcterms:W3CDTF">2011-08-01T06:04:30Z</dcterms:modified>
  <cp:revision>1</cp:revision>
  <dc:title>OOPS</dc:title>
</cp:coreProperties>
</file>